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0" r:id="rId2"/>
  </p:sldMasterIdLst>
  <p:notesMasterIdLst>
    <p:notesMasterId r:id="rId53"/>
  </p:notesMasterIdLst>
  <p:handoutMasterIdLst>
    <p:handoutMasterId r:id="rId54"/>
  </p:handoutMasterIdLst>
  <p:sldIdLst>
    <p:sldId id="257" r:id="rId3"/>
    <p:sldId id="379" r:id="rId4"/>
    <p:sldId id="321" r:id="rId5"/>
    <p:sldId id="320" r:id="rId6"/>
    <p:sldId id="322" r:id="rId7"/>
    <p:sldId id="323" r:id="rId8"/>
    <p:sldId id="278" r:id="rId9"/>
    <p:sldId id="259" r:id="rId10"/>
    <p:sldId id="387" r:id="rId11"/>
    <p:sldId id="388" r:id="rId12"/>
    <p:sldId id="389" r:id="rId13"/>
    <p:sldId id="298" r:id="rId14"/>
    <p:sldId id="354" r:id="rId15"/>
    <p:sldId id="360" r:id="rId16"/>
    <p:sldId id="362" r:id="rId17"/>
    <p:sldId id="374" r:id="rId18"/>
    <p:sldId id="355" r:id="rId19"/>
    <p:sldId id="357" r:id="rId20"/>
    <p:sldId id="375" r:id="rId21"/>
    <p:sldId id="356" r:id="rId22"/>
    <p:sldId id="370" r:id="rId23"/>
    <p:sldId id="371" r:id="rId24"/>
    <p:sldId id="373" r:id="rId25"/>
    <p:sldId id="369" r:id="rId26"/>
    <p:sldId id="361" r:id="rId27"/>
    <p:sldId id="366" r:id="rId28"/>
    <p:sldId id="363" r:id="rId29"/>
    <p:sldId id="364" r:id="rId30"/>
    <p:sldId id="365" r:id="rId31"/>
    <p:sldId id="367" r:id="rId32"/>
    <p:sldId id="368" r:id="rId33"/>
    <p:sldId id="376" r:id="rId34"/>
    <p:sldId id="377" r:id="rId35"/>
    <p:sldId id="324" r:id="rId36"/>
    <p:sldId id="380" r:id="rId37"/>
    <p:sldId id="381" r:id="rId38"/>
    <p:sldId id="382" r:id="rId39"/>
    <p:sldId id="384" r:id="rId40"/>
    <p:sldId id="383" r:id="rId41"/>
    <p:sldId id="385" r:id="rId42"/>
    <p:sldId id="386" r:id="rId43"/>
    <p:sldId id="325" r:id="rId44"/>
    <p:sldId id="326" r:id="rId45"/>
    <p:sldId id="378" r:id="rId46"/>
    <p:sldId id="330" r:id="rId47"/>
    <p:sldId id="266" r:id="rId48"/>
    <p:sldId id="327" r:id="rId49"/>
    <p:sldId id="328" r:id="rId50"/>
    <p:sldId id="262" r:id="rId51"/>
    <p:sldId id="279" r:id="rId52"/>
  </p:sldIdLst>
  <p:sldSz cx="9144000" cy="5143500" type="screen16x9"/>
  <p:notesSz cx="6858000" cy="1257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E48"/>
    <a:srgbClr val="E51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6520"/>
  </p:normalViewPr>
  <p:slideViewPr>
    <p:cSldViewPr snapToGrid="0" snapToObjects="1">
      <p:cViewPr varScale="1">
        <p:scale>
          <a:sx n="108" d="100"/>
          <a:sy n="108" d="100"/>
        </p:scale>
        <p:origin x="1664" y="184"/>
      </p:cViewPr>
      <p:guideLst>
        <p:guide orient="horz" pos="164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6B7094E8-781B-4D7A-ADFC-5512E61C755B}"/>
    <pc:docChg chg="modSld">
      <pc:chgData name="" userId="" providerId="" clId="Web-{6B7094E8-781B-4D7A-ADFC-5512E61C755B}" dt="2018-06-19T18:21:56.325" v="2" actId="20577"/>
      <pc:docMkLst>
        <pc:docMk/>
      </pc:docMkLst>
      <pc:sldChg chg="modSp">
        <pc:chgData name="" userId="" providerId="" clId="Web-{6B7094E8-781B-4D7A-ADFC-5512E61C755B}" dt="2018-06-19T18:21:50.778" v="0" actId="20577"/>
        <pc:sldMkLst>
          <pc:docMk/>
          <pc:sldMk cId="889526431" sldId="362"/>
        </pc:sldMkLst>
        <pc:spChg chg="mod">
          <ac:chgData name="" userId="" providerId="" clId="Web-{6B7094E8-781B-4D7A-ADFC-5512E61C755B}" dt="2018-06-19T18:21:50.778" v="0" actId="20577"/>
          <ac:spMkLst>
            <pc:docMk/>
            <pc:sldMk cId="889526431" sldId="362"/>
            <ac:spMk id="2" creationId="{00000000-0000-0000-0000-000000000000}"/>
          </ac:spMkLst>
        </pc:spChg>
      </pc:sldChg>
    </pc:docChg>
  </pc:docChgLst>
  <pc:docChgLst>
    <pc:chgData clId="Web-{C2142ADB-980E-4D95-AFA5-AAE9B3B7263E}"/>
    <pc:docChg chg="delSld modSld sldOrd">
      <pc:chgData name="" userId="" providerId="" clId="Web-{C2142ADB-980E-4D95-AFA5-AAE9B3B7263E}" dt="2018-06-19T03:28:35.012" v="511"/>
      <pc:docMkLst>
        <pc:docMk/>
      </pc:docMkLst>
      <pc:sldChg chg="addSp modSp modNotes">
        <pc:chgData name="" userId="" providerId="" clId="Web-{C2142ADB-980E-4D95-AFA5-AAE9B3B7263E}" dt="2018-06-19T03:28:35.012" v="511"/>
        <pc:sldMkLst>
          <pc:docMk/>
          <pc:sldMk cId="3665655861" sldId="330"/>
        </pc:sldMkLst>
        <pc:spChg chg="mod">
          <ac:chgData name="" userId="" providerId="" clId="Web-{C2142ADB-980E-4D95-AFA5-AAE9B3B7263E}" dt="2018-06-19T03:02:46.980" v="309" actId="20577"/>
          <ac:spMkLst>
            <pc:docMk/>
            <pc:sldMk cId="3665655861" sldId="330"/>
            <ac:spMk id="2" creationId="{00000000-0000-0000-0000-000000000000}"/>
          </ac:spMkLst>
        </pc:spChg>
        <pc:picChg chg="add mod">
          <ac:chgData name="" userId="" providerId="" clId="Web-{C2142ADB-980E-4D95-AFA5-AAE9B3B7263E}" dt="2018-06-19T03:04:07.546" v="316"/>
          <ac:picMkLst>
            <pc:docMk/>
            <pc:sldMk cId="3665655861" sldId="330"/>
            <ac:picMk id="4" creationId="{D64028ED-ED1B-47CD-A397-E279F03B4F5A}"/>
          </ac:picMkLst>
        </pc:picChg>
      </pc:sldChg>
      <pc:sldChg chg="del">
        <pc:chgData name="" userId="" providerId="" clId="Web-{C2142ADB-980E-4D95-AFA5-AAE9B3B7263E}" dt="2018-06-19T03:04:23.483" v="317"/>
        <pc:sldMkLst>
          <pc:docMk/>
          <pc:sldMk cId="3725007552" sldId="331"/>
        </pc:sldMkLst>
      </pc:sldChg>
      <pc:sldChg chg="ord">
        <pc:chgData name="" userId="" providerId="" clId="Web-{C2142ADB-980E-4D95-AFA5-AAE9B3B7263E}" dt="2018-06-19T03:01:07.447" v="240"/>
        <pc:sldMkLst>
          <pc:docMk/>
          <pc:sldMk cId="3726654507" sldId="384"/>
        </pc:sldMkLst>
      </pc:sldChg>
    </pc:docChg>
  </pc:docChgLst>
  <pc:docChgLst>
    <pc:chgData clId="Web-{3DB201F5-D9F0-4368-8B66-782E3ADBDCED}"/>
    <pc:docChg chg="addSld modSld">
      <pc:chgData name="" userId="" providerId="" clId="Web-{3DB201F5-D9F0-4368-8B66-782E3ADBDCED}" dt="2018-06-18T15:51:09.492" v="879" actId="20577"/>
      <pc:docMkLst>
        <pc:docMk/>
      </pc:docMkLst>
      <pc:sldChg chg="addSp modSp">
        <pc:chgData name="" userId="" providerId="" clId="Web-{3DB201F5-D9F0-4368-8B66-782E3ADBDCED}" dt="2018-06-18T15:17:03.489" v="18" actId="1076"/>
        <pc:sldMkLst>
          <pc:docMk/>
          <pc:sldMk cId="712538753" sldId="380"/>
        </pc:sldMkLst>
        <pc:picChg chg="add mod">
          <ac:chgData name="" userId="" providerId="" clId="Web-{3DB201F5-D9F0-4368-8B66-782E3ADBDCED}" dt="2018-06-18T15:17:03.489" v="18" actId="1076"/>
          <ac:picMkLst>
            <pc:docMk/>
            <pc:sldMk cId="712538753" sldId="380"/>
            <ac:picMk id="4" creationId="{B4CAA84A-CA0D-42BD-906A-300DC739A2CF}"/>
          </ac:picMkLst>
        </pc:picChg>
        <pc:picChg chg="add mod">
          <ac:chgData name="" userId="" providerId="" clId="Web-{3DB201F5-D9F0-4368-8B66-782E3ADBDCED}" dt="2018-06-18T15:16:54.052" v="16" actId="1076"/>
          <ac:picMkLst>
            <pc:docMk/>
            <pc:sldMk cId="712538753" sldId="380"/>
            <ac:picMk id="7" creationId="{7663E3A9-24C3-4DC6-B9D9-9FE70D4929E6}"/>
          </ac:picMkLst>
        </pc:picChg>
        <pc:picChg chg="add mod">
          <ac:chgData name="" userId="" providerId="" clId="Web-{3DB201F5-D9F0-4368-8B66-782E3ADBDCED}" dt="2018-06-18T15:16:50.161" v="15" actId="1076"/>
          <ac:picMkLst>
            <pc:docMk/>
            <pc:sldMk cId="712538753" sldId="380"/>
            <ac:picMk id="9" creationId="{0F4C4697-FFB8-443D-98BA-5EA7AA84E80E}"/>
          </ac:picMkLst>
        </pc:picChg>
        <pc:picChg chg="add mod">
          <ac:chgData name="" userId="" providerId="" clId="Web-{3DB201F5-D9F0-4368-8B66-782E3ADBDCED}" dt="2018-06-18T15:16:44.833" v="13" actId="1076"/>
          <ac:picMkLst>
            <pc:docMk/>
            <pc:sldMk cId="712538753" sldId="380"/>
            <ac:picMk id="11" creationId="{F2F1B5FA-759E-4066-9B7A-21369B8EAC33}"/>
          </ac:picMkLst>
        </pc:picChg>
        <pc:picChg chg="add mod">
          <ac:chgData name="" userId="" providerId="" clId="Web-{3DB201F5-D9F0-4368-8B66-782E3ADBDCED}" dt="2018-06-18T15:16:44.833" v="12" actId="1076"/>
          <ac:picMkLst>
            <pc:docMk/>
            <pc:sldMk cId="712538753" sldId="380"/>
            <ac:picMk id="13" creationId="{4BB83784-7BBD-42CC-BFBD-CE686EB7C202}"/>
          </ac:picMkLst>
        </pc:picChg>
      </pc:sldChg>
      <pc:sldChg chg="modSp">
        <pc:chgData name="" userId="" providerId="" clId="Web-{3DB201F5-D9F0-4368-8B66-782E3ADBDCED}" dt="2018-06-18T15:25:35.276" v="466" actId="1076"/>
        <pc:sldMkLst>
          <pc:docMk/>
          <pc:sldMk cId="2067364564" sldId="382"/>
        </pc:sldMkLst>
        <pc:spChg chg="mod">
          <ac:chgData name="" userId="" providerId="" clId="Web-{3DB201F5-D9F0-4368-8B66-782E3ADBDCED}" dt="2018-06-18T15:25:35.276" v="466" actId="1076"/>
          <ac:spMkLst>
            <pc:docMk/>
            <pc:sldMk cId="2067364564" sldId="382"/>
            <ac:spMk id="2" creationId="{00000000-0000-0000-0000-000000000000}"/>
          </ac:spMkLst>
        </pc:spChg>
        <pc:spChg chg="mod">
          <ac:chgData name="" userId="" providerId="" clId="Web-{3DB201F5-D9F0-4368-8B66-782E3ADBDCED}" dt="2018-06-18T15:25:22.402" v="456" actId="20577"/>
          <ac:spMkLst>
            <pc:docMk/>
            <pc:sldMk cId="2067364564" sldId="382"/>
            <ac:spMk id="3" creationId="{00000000-0000-0000-0000-000000000000}"/>
          </ac:spMkLst>
        </pc:spChg>
      </pc:sldChg>
      <pc:sldChg chg="addSp delSp modSp add replId">
        <pc:chgData name="" userId="" providerId="" clId="Web-{3DB201F5-D9F0-4368-8B66-782E3ADBDCED}" dt="2018-06-18T15:51:09.492" v="878" actId="20577"/>
        <pc:sldMkLst>
          <pc:docMk/>
          <pc:sldMk cId="1542932924" sldId="383"/>
        </pc:sldMkLst>
        <pc:spChg chg="del">
          <ac:chgData name="" userId="" providerId="" clId="Web-{3DB201F5-D9F0-4368-8B66-782E3ADBDCED}" dt="2018-06-18T15:26:49.152" v="467"/>
          <ac:spMkLst>
            <pc:docMk/>
            <pc:sldMk cId="1542932924" sldId="383"/>
            <ac:spMk id="2" creationId="{00000000-0000-0000-0000-000000000000}"/>
          </ac:spMkLst>
        </pc:spChg>
        <pc:spChg chg="mod">
          <ac:chgData name="" userId="" providerId="" clId="Web-{3DB201F5-D9F0-4368-8B66-782E3ADBDCED}" dt="2018-06-18T15:31:37.584" v="607" actId="20577"/>
          <ac:spMkLst>
            <pc:docMk/>
            <pc:sldMk cId="1542932924" sldId="383"/>
            <ac:spMk id="3" creationId="{00000000-0000-0000-0000-000000000000}"/>
          </ac:spMkLst>
        </pc:spChg>
        <pc:spChg chg="add del mod">
          <ac:chgData name="" userId="" providerId="" clId="Web-{3DB201F5-D9F0-4368-8B66-782E3ADBDCED}" dt="2018-06-18T15:29:01.462" v="474"/>
          <ac:spMkLst>
            <pc:docMk/>
            <pc:sldMk cId="1542932924" sldId="383"/>
            <ac:spMk id="6" creationId="{3C1665DC-B54C-4BF2-896E-A0286CCA88DA}"/>
          </ac:spMkLst>
        </pc:spChg>
        <pc:spChg chg="add mod">
          <ac:chgData name="" userId="" providerId="" clId="Web-{3DB201F5-D9F0-4368-8B66-782E3ADBDCED}" dt="2018-06-18T15:51:09.492" v="878" actId="20577"/>
          <ac:spMkLst>
            <pc:docMk/>
            <pc:sldMk cId="1542932924" sldId="383"/>
            <ac:spMk id="8" creationId="{AB6BC759-478A-4B9E-8BD3-E3B78462E8BD}"/>
          </ac:spMkLst>
        </pc:spChg>
      </pc:sldChg>
    </pc:docChg>
  </pc:docChgLst>
  <pc:docChgLst>
    <pc:chgData clId="Web-{AE27B974-9869-42DB-9E9F-108E1152629B}"/>
    <pc:docChg chg="modSld">
      <pc:chgData name="" userId="" providerId="" clId="Web-{AE27B974-9869-42DB-9E9F-108E1152629B}" dt="2018-06-18T18:55:52.007" v="33" actId="14100"/>
      <pc:docMkLst>
        <pc:docMk/>
      </pc:docMkLst>
      <pc:sldChg chg="modSp">
        <pc:chgData name="" userId="" providerId="" clId="Web-{AE27B974-9869-42DB-9E9F-108E1152629B}" dt="2018-06-18T18:55:52.007" v="33" actId="14100"/>
        <pc:sldMkLst>
          <pc:docMk/>
          <pc:sldMk cId="3665655861" sldId="330"/>
        </pc:sldMkLst>
        <pc:spChg chg="mod">
          <ac:chgData name="" userId="" providerId="" clId="Web-{AE27B974-9869-42DB-9E9F-108E1152629B}" dt="2018-06-18T18:55:52.007" v="33" actId="14100"/>
          <ac:spMkLst>
            <pc:docMk/>
            <pc:sldMk cId="3665655861" sldId="330"/>
            <ac:spMk id="2" creationId="{00000000-0000-0000-0000-000000000000}"/>
          </ac:spMkLst>
        </pc:spChg>
      </pc:sldChg>
      <pc:sldChg chg="modSp">
        <pc:chgData name="" userId="" providerId="" clId="Web-{AE27B974-9869-42DB-9E9F-108E1152629B}" dt="2018-06-18T18:40:41.959" v="32" actId="14100"/>
        <pc:sldMkLst>
          <pc:docMk/>
          <pc:sldMk cId="3725007552" sldId="331"/>
        </pc:sldMkLst>
        <pc:spChg chg="mod">
          <ac:chgData name="" userId="" providerId="" clId="Web-{AE27B974-9869-42DB-9E9F-108E1152629B}" dt="2018-06-18T18:40:41.959" v="32" actId="14100"/>
          <ac:spMkLst>
            <pc:docMk/>
            <pc:sldMk cId="3725007552" sldId="331"/>
            <ac:spMk id="2" creationId="{00000000-0000-0000-0000-000000000000}"/>
          </ac:spMkLst>
        </pc:spChg>
      </pc:sldChg>
      <pc:sldChg chg="addSp modSp">
        <pc:chgData name="" userId="" providerId="" clId="Web-{AE27B974-9869-42DB-9E9F-108E1152629B}" dt="2018-06-18T18:04:16.095" v="11"/>
        <pc:sldMkLst>
          <pc:docMk/>
          <pc:sldMk cId="2067364564" sldId="382"/>
        </pc:sldMkLst>
        <pc:spChg chg="mod">
          <ac:chgData name="" userId="" providerId="" clId="Web-{AE27B974-9869-42DB-9E9F-108E1152629B}" dt="2018-06-18T18:03:47.735" v="7" actId="1076"/>
          <ac:spMkLst>
            <pc:docMk/>
            <pc:sldMk cId="2067364564" sldId="382"/>
            <ac:spMk id="2" creationId="{00000000-0000-0000-0000-000000000000}"/>
          </ac:spMkLst>
        </pc:spChg>
        <pc:picChg chg="add mod">
          <ac:chgData name="" userId="" providerId="" clId="Web-{AE27B974-9869-42DB-9E9F-108E1152629B}" dt="2018-06-18T18:04:16.095" v="11"/>
          <ac:picMkLst>
            <pc:docMk/>
            <pc:sldMk cId="2067364564" sldId="382"/>
            <ac:picMk id="4" creationId="{6A68FCBA-813D-4649-A722-28A9ED577821}"/>
          </ac:picMkLst>
        </pc:picChg>
      </pc:sldChg>
      <pc:sldChg chg="addSp delSp modSp">
        <pc:chgData name="" userId="" providerId="" clId="Web-{AE27B974-9869-42DB-9E9F-108E1152629B}" dt="2018-06-18T18:11:09.807" v="30" actId="20577"/>
        <pc:sldMkLst>
          <pc:docMk/>
          <pc:sldMk cId="186446042" sldId="386"/>
        </pc:sldMkLst>
        <pc:spChg chg="mod">
          <ac:chgData name="" userId="" providerId="" clId="Web-{AE27B974-9869-42DB-9E9F-108E1152629B}" dt="2018-06-18T18:11:09.807" v="30" actId="20577"/>
          <ac:spMkLst>
            <pc:docMk/>
            <pc:sldMk cId="186446042" sldId="386"/>
            <ac:spMk id="8" creationId="{AB6BC759-478A-4B9E-8BD3-E3B78462E8BD}"/>
          </ac:spMkLst>
        </pc:spChg>
        <pc:picChg chg="del">
          <ac:chgData name="" userId="" providerId="" clId="Web-{AE27B974-9869-42DB-9E9F-108E1152629B}" dt="2018-06-18T18:05:13.331" v="14"/>
          <ac:picMkLst>
            <pc:docMk/>
            <pc:sldMk cId="186446042" sldId="386"/>
            <ac:picMk id="2" creationId="{757B9923-48D9-40B6-9349-6B59990B87D3}"/>
          </ac:picMkLst>
        </pc:picChg>
        <pc:picChg chg="del">
          <ac:chgData name="" userId="" providerId="" clId="Web-{AE27B974-9869-42DB-9E9F-108E1152629B}" dt="2018-06-18T18:05:13.331" v="13"/>
          <ac:picMkLst>
            <pc:docMk/>
            <pc:sldMk cId="186446042" sldId="386"/>
            <ac:picMk id="4" creationId="{DDC410EE-8CA9-48C8-87C8-FCEEBAF2CE3E}"/>
          </ac:picMkLst>
        </pc:picChg>
        <pc:picChg chg="add mod">
          <ac:chgData name="" userId="" providerId="" clId="Web-{AE27B974-9869-42DB-9E9F-108E1152629B}" dt="2018-06-18T18:05:57.613" v="21" actId="14100"/>
          <ac:picMkLst>
            <pc:docMk/>
            <pc:sldMk cId="186446042" sldId="386"/>
            <ac:picMk id="6" creationId="{87915D3D-9AFA-4F8B-BE5E-8FAC1D060A9B}"/>
          </ac:picMkLst>
        </pc:picChg>
        <pc:picChg chg="del">
          <ac:chgData name="" userId="" providerId="" clId="Web-{AE27B974-9869-42DB-9E9F-108E1152629B}" dt="2018-06-18T18:05:13.331" v="12"/>
          <ac:picMkLst>
            <pc:docMk/>
            <pc:sldMk cId="186446042" sldId="386"/>
            <ac:picMk id="10" creationId="{FA14487E-8E6B-4FFB-A3CC-B49EB6755C7A}"/>
          </ac:picMkLst>
        </pc:picChg>
      </pc:sldChg>
    </pc:docChg>
  </pc:docChgLst>
  <pc:docChgLst>
    <pc:chgData clId="Web-{DAAF116D-375B-4E5A-81CF-8BADDF970BEA}"/>
    <pc:docChg chg="addSld delSld modSld">
      <pc:chgData name="" userId="" providerId="" clId="Web-{DAAF116D-375B-4E5A-81CF-8BADDF970BEA}" dt="2018-06-08T02:18:41.889" v="96"/>
      <pc:docMkLst>
        <pc:docMk/>
      </pc:docMkLst>
      <pc:sldChg chg="addSp modSp add replId">
        <pc:chgData name="" userId="" providerId="" clId="Web-{DAAF116D-375B-4E5A-81CF-8BADDF970BEA}" dt="2018-06-08T02:18:38.389" v="95"/>
        <pc:sldMkLst>
          <pc:docMk/>
          <pc:sldMk cId="462520963" sldId="354"/>
        </pc:sldMkLst>
        <pc:spChg chg="mod">
          <ac:chgData name="" userId="" providerId="" clId="Web-{DAAF116D-375B-4E5A-81CF-8BADDF970BEA}" dt="2018-06-08T02:18:25.593" v="92" actId="20577"/>
          <ac:spMkLst>
            <pc:docMk/>
            <pc:sldMk cId="462520963" sldId="354"/>
            <ac:spMk id="2" creationId="{00000000-0000-0000-0000-000000000000}"/>
          </ac:spMkLst>
        </pc:spChg>
        <pc:spChg chg="mod">
          <ac:chgData name="" userId="" providerId="" clId="Web-{DAAF116D-375B-4E5A-81CF-8BADDF970BEA}" dt="2018-06-08T02:18:13.280" v="89" actId="20577"/>
          <ac:spMkLst>
            <pc:docMk/>
            <pc:sldMk cId="462520963" sldId="354"/>
            <ac:spMk id="3" creationId="{00000000-0000-0000-0000-000000000000}"/>
          </ac:spMkLst>
        </pc:spChg>
        <pc:picChg chg="add">
          <ac:chgData name="" userId="" providerId="" clId="Web-{DAAF116D-375B-4E5A-81CF-8BADDF970BEA}" dt="2018-06-08T02:18:38.389" v="95"/>
          <ac:picMkLst>
            <pc:docMk/>
            <pc:sldMk cId="462520963" sldId="354"/>
            <ac:picMk id="4" creationId="{08FA8D1A-C0AB-46A3-9A20-507C61DEE0BF}"/>
          </ac:picMkLst>
        </pc:picChg>
      </pc:sldChg>
    </pc:docChg>
  </pc:docChgLst>
  <pc:docChgLst>
    <pc:chgData clId="Web-{C5BC4CC2-2131-4A54-A1EB-5F7B4846C60C}"/>
    <pc:docChg chg="modSld">
      <pc:chgData name="" userId="" providerId="" clId="Web-{C5BC4CC2-2131-4A54-A1EB-5F7B4846C60C}" dt="2018-06-19T02:24:40.403" v="70" actId="20577"/>
      <pc:docMkLst>
        <pc:docMk/>
      </pc:docMkLst>
      <pc:sldChg chg="modSp">
        <pc:chgData name="" userId="" providerId="" clId="Web-{C5BC4CC2-2131-4A54-A1EB-5F7B4846C60C}" dt="2018-06-19T02:23:18.714" v="4" actId="20577"/>
        <pc:sldMkLst>
          <pc:docMk/>
          <pc:sldMk cId="3960345399" sldId="363"/>
        </pc:sldMkLst>
        <pc:spChg chg="mod">
          <ac:chgData name="" userId="" providerId="" clId="Web-{C5BC4CC2-2131-4A54-A1EB-5F7B4846C60C}" dt="2018-06-19T02:23:18.714" v="4" actId="20577"/>
          <ac:spMkLst>
            <pc:docMk/>
            <pc:sldMk cId="3960345399" sldId="363"/>
            <ac:spMk id="2" creationId="{00000000-0000-0000-0000-000000000000}"/>
          </ac:spMkLst>
        </pc:spChg>
      </pc:sldChg>
      <pc:sldChg chg="modSp">
        <pc:chgData name="" userId="" providerId="" clId="Web-{C5BC4CC2-2131-4A54-A1EB-5F7B4846C60C}" dt="2018-06-19T02:23:27.839" v="11" actId="20577"/>
        <pc:sldMkLst>
          <pc:docMk/>
          <pc:sldMk cId="105969339" sldId="364"/>
        </pc:sldMkLst>
        <pc:spChg chg="mod">
          <ac:chgData name="" userId="" providerId="" clId="Web-{C5BC4CC2-2131-4A54-A1EB-5F7B4846C60C}" dt="2018-06-19T02:23:27.839" v="11" actId="20577"/>
          <ac:spMkLst>
            <pc:docMk/>
            <pc:sldMk cId="105969339" sldId="364"/>
            <ac:spMk id="2" creationId="{00000000-0000-0000-0000-000000000000}"/>
          </ac:spMkLst>
        </pc:spChg>
      </pc:sldChg>
      <pc:sldChg chg="modSp">
        <pc:chgData name="" userId="" providerId="" clId="Web-{C5BC4CC2-2131-4A54-A1EB-5F7B4846C60C}" dt="2018-06-19T02:23:35.074" v="16" actId="20577"/>
        <pc:sldMkLst>
          <pc:docMk/>
          <pc:sldMk cId="2182666021" sldId="365"/>
        </pc:sldMkLst>
        <pc:spChg chg="mod">
          <ac:chgData name="" userId="" providerId="" clId="Web-{C5BC4CC2-2131-4A54-A1EB-5F7B4846C60C}" dt="2018-06-19T02:23:35.074" v="16" actId="20577"/>
          <ac:spMkLst>
            <pc:docMk/>
            <pc:sldMk cId="2182666021" sldId="365"/>
            <ac:spMk id="2" creationId="{00000000-0000-0000-0000-000000000000}"/>
          </ac:spMkLst>
        </pc:spChg>
      </pc:sldChg>
      <pc:sldChg chg="modSp">
        <pc:chgData name="" userId="" providerId="" clId="Web-{C5BC4CC2-2131-4A54-A1EB-5F7B4846C60C}" dt="2018-06-19T02:24:40.403" v="69" actId="20577"/>
        <pc:sldMkLst>
          <pc:docMk/>
          <pc:sldMk cId="3052516233" sldId="376"/>
        </pc:sldMkLst>
        <pc:spChg chg="mod">
          <ac:chgData name="" userId="" providerId="" clId="Web-{C5BC4CC2-2131-4A54-A1EB-5F7B4846C60C}" dt="2018-06-19T02:24:40.403" v="69" actId="20577"/>
          <ac:spMkLst>
            <pc:docMk/>
            <pc:sldMk cId="3052516233" sldId="376"/>
            <ac:spMk id="2" creationId="{00000000-0000-0000-0000-000000000000}"/>
          </ac:spMkLst>
        </pc:spChg>
      </pc:sldChg>
    </pc:docChg>
  </pc:docChgLst>
  <pc:docChgLst>
    <pc:chgData clId="Web-{B9DC9AAB-3D75-4FD6-98F1-D3317B9CAC67}"/>
    <pc:docChg chg="addSld modSld">
      <pc:chgData name="" userId="" providerId="" clId="Web-{B9DC9AAB-3D75-4FD6-98F1-D3317B9CAC67}" dt="2018-06-10T15:50:42.559" v="39" actId="20577"/>
      <pc:docMkLst>
        <pc:docMk/>
      </pc:docMkLst>
      <pc:sldChg chg="modSp">
        <pc:chgData name="" userId="" providerId="" clId="Web-{B9DC9AAB-3D75-4FD6-98F1-D3317B9CAC67}" dt="2018-06-10T15:47:18.993" v="6" actId="20577"/>
        <pc:sldMkLst>
          <pc:docMk/>
          <pc:sldMk cId="889526431" sldId="362"/>
        </pc:sldMkLst>
        <pc:spChg chg="mod">
          <ac:chgData name="" userId="" providerId="" clId="Web-{B9DC9AAB-3D75-4FD6-98F1-D3317B9CAC67}" dt="2018-06-10T15:47:18.993" v="6" actId="20577"/>
          <ac:spMkLst>
            <pc:docMk/>
            <pc:sldMk cId="889526431" sldId="362"/>
            <ac:spMk id="2" creationId="{00000000-0000-0000-0000-000000000000}"/>
          </ac:spMkLst>
        </pc:spChg>
      </pc:sldChg>
      <pc:sldChg chg="modSp add replId">
        <pc:chgData name="" userId="" providerId="" clId="Web-{B9DC9AAB-3D75-4FD6-98F1-D3317B9CAC67}" dt="2018-06-10T15:50:42.559" v="38" actId="20577"/>
        <pc:sldMkLst>
          <pc:docMk/>
          <pc:sldMk cId="3960345399" sldId="363"/>
        </pc:sldMkLst>
        <pc:spChg chg="mod">
          <ac:chgData name="" userId="" providerId="" clId="Web-{B9DC9AAB-3D75-4FD6-98F1-D3317B9CAC67}" dt="2018-06-10T15:50:42.559" v="38" actId="20577"/>
          <ac:spMkLst>
            <pc:docMk/>
            <pc:sldMk cId="3960345399" sldId="363"/>
            <ac:spMk id="2" creationId="{00000000-0000-0000-0000-000000000000}"/>
          </ac:spMkLst>
        </pc:spChg>
      </pc:sldChg>
    </pc:docChg>
  </pc:docChgLst>
  <pc:docChgLst>
    <pc:chgData clId="Web-{7E083FAC-EE8C-4C76-82BC-09364DF67041}"/>
    <pc:docChg chg="addSld delSld modSld sldOrd">
      <pc:chgData name="" userId="" providerId="" clId="Web-{7E083FAC-EE8C-4C76-82BC-09364DF67041}" dt="2018-06-10T14:12:22.748" v="109"/>
      <pc:docMkLst>
        <pc:docMk/>
      </pc:docMkLst>
      <pc:sldChg chg="addSp delSp modSp add replId">
        <pc:chgData name="" userId="" providerId="" clId="Web-{7E083FAC-EE8C-4C76-82BC-09364DF67041}" dt="2018-06-10T14:11:50.936" v="106" actId="20577"/>
        <pc:sldMkLst>
          <pc:docMk/>
          <pc:sldMk cId="1762345060" sldId="355"/>
        </pc:sldMkLst>
        <pc:spChg chg="del">
          <ac:chgData name="" userId="" providerId="" clId="Web-{7E083FAC-EE8C-4C76-82BC-09364DF67041}" dt="2018-06-10T14:02:31.160" v="10" actId="20577"/>
          <ac:spMkLst>
            <pc:docMk/>
            <pc:sldMk cId="1762345060" sldId="355"/>
            <ac:spMk id="2" creationId="{00000000-0000-0000-0000-000000000000}"/>
          </ac:spMkLst>
        </pc:spChg>
        <pc:spChg chg="add del mod">
          <ac:chgData name="" userId="" providerId="" clId="Web-{7E083FAC-EE8C-4C76-82BC-09364DF67041}" dt="2018-06-10T14:02:49.879" v="13" actId="20577"/>
          <ac:spMkLst>
            <pc:docMk/>
            <pc:sldMk cId="1762345060" sldId="355"/>
            <ac:spMk id="7" creationId="{212819EC-4C8E-46EC-8715-40B8CB825053}"/>
          </ac:spMkLst>
        </pc:spChg>
        <pc:spChg chg="add mod">
          <ac:chgData name="" userId="" providerId="" clId="Web-{7E083FAC-EE8C-4C76-82BC-09364DF67041}" dt="2018-06-10T14:05:43.922" v="68" actId="1076"/>
          <ac:spMkLst>
            <pc:docMk/>
            <pc:sldMk cId="1762345060" sldId="355"/>
            <ac:spMk id="11" creationId="{7A51423D-1F95-49E7-9E32-C65F0994FA29}"/>
          </ac:spMkLst>
        </pc:spChg>
        <pc:spChg chg="add mod">
          <ac:chgData name="" userId="" providerId="" clId="Web-{7E083FAC-EE8C-4C76-82BC-09364DF67041}" dt="2018-06-10T14:11:50.936" v="106" actId="20577"/>
          <ac:spMkLst>
            <pc:docMk/>
            <pc:sldMk cId="1762345060" sldId="355"/>
            <ac:spMk id="12" creationId="{A7B971D2-738E-4E51-B42F-EA005A3FB394}"/>
          </ac:spMkLst>
        </pc:spChg>
        <pc:picChg chg="add mod">
          <ac:chgData name="" userId="" providerId="" clId="Web-{7E083FAC-EE8C-4C76-82BC-09364DF67041}" dt="2018-06-10T14:05:34.297" v="66" actId="1076"/>
          <ac:picMkLst>
            <pc:docMk/>
            <pc:sldMk cId="1762345060" sldId="355"/>
            <ac:picMk id="9" creationId="{58638157-2A6F-41AC-A7BE-DC70E3793486}"/>
          </ac:picMkLst>
        </pc:picChg>
      </pc:sldChg>
      <pc:sldChg chg="add replId">
        <pc:chgData name="" userId="" providerId="" clId="Web-{7E083FAC-EE8C-4C76-82BC-09364DF67041}" dt="2018-06-10T14:01:34.880" v="1"/>
        <pc:sldMkLst>
          <pc:docMk/>
          <pc:sldMk cId="1197535360" sldId="356"/>
        </pc:sldMkLst>
      </pc:sldChg>
      <pc:sldChg chg="add replId">
        <pc:chgData name="" userId="" providerId="" clId="Web-{7E083FAC-EE8C-4C76-82BC-09364DF67041}" dt="2018-06-10T14:01:35.708" v="2"/>
        <pc:sldMkLst>
          <pc:docMk/>
          <pc:sldMk cId="960856296" sldId="357"/>
        </pc:sldMkLst>
      </pc:sldChg>
      <pc:sldChg chg="modSp add replId">
        <pc:chgData name="" userId="" providerId="" clId="Web-{7E083FAC-EE8C-4C76-82BC-09364DF67041}" dt="2018-06-10T14:11:40.296" v="102" actId="20577"/>
        <pc:sldMkLst>
          <pc:docMk/>
          <pc:sldMk cId="2866317461" sldId="360"/>
        </pc:sldMkLst>
        <pc:spChg chg="mod">
          <ac:chgData name="" userId="" providerId="" clId="Web-{7E083FAC-EE8C-4C76-82BC-09364DF67041}" dt="2018-06-10T14:11:40.296" v="102" actId="20577"/>
          <ac:spMkLst>
            <pc:docMk/>
            <pc:sldMk cId="2866317461" sldId="360"/>
            <ac:spMk id="2" creationId="{00000000-0000-0000-0000-000000000000}"/>
          </ac:spMkLst>
        </pc:spChg>
        <pc:spChg chg="mod">
          <ac:chgData name="" userId="" providerId="" clId="Web-{7E083FAC-EE8C-4C76-82BC-09364DF67041}" dt="2018-06-10T14:07:51.503" v="77" actId="20577"/>
          <ac:spMkLst>
            <pc:docMk/>
            <pc:sldMk cId="2866317461" sldId="360"/>
            <ac:spMk id="3" creationId="{00000000-0000-0000-0000-000000000000}"/>
          </ac:spMkLst>
        </pc:spChg>
      </pc:sldChg>
    </pc:docChg>
  </pc:docChgLst>
  <pc:docChgLst>
    <pc:chgData clId="Web-{343D098A-31E4-498F-8665-8E7C16220D88}"/>
    <pc:docChg chg="addSld delSld modSld">
      <pc:chgData name="" userId="" providerId="" clId="Web-{343D098A-31E4-498F-8665-8E7C16220D88}" dt="2018-06-18T14:22:13.878" v="152" actId="20577"/>
      <pc:docMkLst>
        <pc:docMk/>
      </pc:docMkLst>
      <pc:sldChg chg="modSp">
        <pc:chgData name="" userId="" providerId="" clId="Web-{343D098A-31E4-498F-8665-8E7C16220D88}" dt="2018-06-18T14:10:10.564" v="10" actId="20577"/>
        <pc:sldMkLst>
          <pc:docMk/>
          <pc:sldMk cId="2540781293" sldId="324"/>
        </pc:sldMkLst>
        <pc:spChg chg="mod">
          <ac:chgData name="" userId="" providerId="" clId="Web-{343D098A-31E4-498F-8665-8E7C16220D88}" dt="2018-06-18T14:10:10.564" v="10" actId="20577"/>
          <ac:spMkLst>
            <pc:docMk/>
            <pc:sldMk cId="2540781293" sldId="324"/>
            <ac:spMk id="2" creationId="{00000000-0000-0000-0000-000000000000}"/>
          </ac:spMkLst>
        </pc:spChg>
      </pc:sldChg>
      <pc:sldChg chg="addSp delSp modSp add replId">
        <pc:chgData name="" userId="" providerId="" clId="Web-{343D098A-31E4-498F-8665-8E7C16220D88}" dt="2018-06-18T14:11:16.422" v="34"/>
        <pc:sldMkLst>
          <pc:docMk/>
          <pc:sldMk cId="712538753" sldId="380"/>
        </pc:sldMkLst>
        <pc:spChg chg="mod">
          <ac:chgData name="" userId="" providerId="" clId="Web-{343D098A-31E4-498F-8665-8E7C16220D88}" dt="2018-06-18T14:10:56.719" v="30" actId="20577"/>
          <ac:spMkLst>
            <pc:docMk/>
            <pc:sldMk cId="712538753" sldId="380"/>
            <ac:spMk id="2" creationId="{00000000-0000-0000-0000-000000000000}"/>
          </ac:spMkLst>
        </pc:spChg>
        <pc:picChg chg="add del mod">
          <ac:chgData name="" userId="" providerId="" clId="Web-{343D098A-31E4-498F-8665-8E7C16220D88}" dt="2018-06-18T14:11:16.422" v="34"/>
          <ac:picMkLst>
            <pc:docMk/>
            <pc:sldMk cId="712538753" sldId="380"/>
            <ac:picMk id="4" creationId="{72A4A147-AA29-4D0D-95D3-83F65EA92596}"/>
          </ac:picMkLst>
        </pc:picChg>
      </pc:sldChg>
      <pc:sldChg chg="modSp add replId">
        <pc:chgData name="" userId="" providerId="" clId="Web-{343D098A-31E4-498F-8665-8E7C16220D88}" dt="2018-06-18T14:21:56.738" v="150" actId="20577"/>
        <pc:sldMkLst>
          <pc:docMk/>
          <pc:sldMk cId="2711375094" sldId="381"/>
        </pc:sldMkLst>
        <pc:spChg chg="mod">
          <ac:chgData name="" userId="" providerId="" clId="Web-{343D098A-31E4-498F-8665-8E7C16220D88}" dt="2018-06-18T14:20:28.208" v="52" actId="20577"/>
          <ac:spMkLst>
            <pc:docMk/>
            <pc:sldMk cId="2711375094" sldId="381"/>
            <ac:spMk id="2" creationId="{00000000-0000-0000-0000-000000000000}"/>
          </ac:spMkLst>
        </pc:spChg>
        <pc:spChg chg="mod">
          <ac:chgData name="" userId="" providerId="" clId="Web-{343D098A-31E4-498F-8665-8E7C16220D88}" dt="2018-06-18T14:21:56.738" v="150" actId="20577"/>
          <ac:spMkLst>
            <pc:docMk/>
            <pc:sldMk cId="2711375094" sldId="381"/>
            <ac:spMk id="3" creationId="{00000000-0000-0000-0000-000000000000}"/>
          </ac:spMkLst>
        </pc:spChg>
      </pc:sldChg>
      <pc:sldChg chg="new del">
        <pc:chgData name="" userId="" providerId="" clId="Web-{343D098A-31E4-498F-8665-8E7C16220D88}" dt="2018-06-18T14:20:38.302" v="55"/>
        <pc:sldMkLst>
          <pc:docMk/>
          <pc:sldMk cId="948876536" sldId="382"/>
        </pc:sldMkLst>
      </pc:sldChg>
      <pc:sldChg chg="modSp add replId">
        <pc:chgData name="" userId="" providerId="" clId="Web-{343D098A-31E4-498F-8665-8E7C16220D88}" dt="2018-06-18T14:21:33.582" v="131" actId="20577"/>
        <pc:sldMkLst>
          <pc:docMk/>
          <pc:sldMk cId="2067364564" sldId="382"/>
        </pc:sldMkLst>
        <pc:spChg chg="mod">
          <ac:chgData name="" userId="" providerId="" clId="Web-{343D098A-31E4-498F-8665-8E7C16220D88}" dt="2018-06-18T14:21:20.973" v="112" actId="20577"/>
          <ac:spMkLst>
            <pc:docMk/>
            <pc:sldMk cId="2067364564" sldId="382"/>
            <ac:spMk id="2" creationId="{00000000-0000-0000-0000-000000000000}"/>
          </ac:spMkLst>
        </pc:spChg>
        <pc:spChg chg="mod">
          <ac:chgData name="" userId="" providerId="" clId="Web-{343D098A-31E4-498F-8665-8E7C16220D88}" dt="2018-06-18T14:21:33.582" v="131" actId="20577"/>
          <ac:spMkLst>
            <pc:docMk/>
            <pc:sldMk cId="2067364564" sldId="382"/>
            <ac:spMk id="3" creationId="{00000000-0000-0000-0000-000000000000}"/>
          </ac:spMkLst>
        </pc:spChg>
      </pc:sldChg>
    </pc:docChg>
  </pc:docChgLst>
  <pc:docChgLst>
    <pc:chgData clId="Web-{A78E90EF-6DCA-4313-A385-DAE0B5FF15AA}"/>
    <pc:docChg chg="addSld delSld modSld">
      <pc:chgData name="" userId="" providerId="" clId="Web-{A78E90EF-6DCA-4313-A385-DAE0B5FF15AA}" dt="2018-06-10T16:05:29.182" v="188" actId="20577"/>
      <pc:docMkLst>
        <pc:docMk/>
      </pc:docMkLst>
      <pc:sldChg chg="modSp">
        <pc:chgData name="" userId="" providerId="" clId="Web-{A78E90EF-6DCA-4313-A385-DAE0B5FF15AA}" dt="2018-06-10T16:04:47.619" v="141" actId="20577"/>
        <pc:sldMkLst>
          <pc:docMk/>
          <pc:sldMk cId="1197535360" sldId="356"/>
        </pc:sldMkLst>
        <pc:spChg chg="mod">
          <ac:chgData name="" userId="" providerId="" clId="Web-{A78E90EF-6DCA-4313-A385-DAE0B5FF15AA}" dt="2018-06-10T16:03:21.274" v="134" actId="20577"/>
          <ac:spMkLst>
            <pc:docMk/>
            <pc:sldMk cId="1197535360" sldId="356"/>
            <ac:spMk id="2" creationId="{00000000-0000-0000-0000-000000000000}"/>
          </ac:spMkLst>
        </pc:spChg>
        <pc:spChg chg="mod">
          <ac:chgData name="" userId="" providerId="" clId="Web-{A78E90EF-6DCA-4313-A385-DAE0B5FF15AA}" dt="2018-06-10T16:04:47.619" v="141" actId="20577"/>
          <ac:spMkLst>
            <pc:docMk/>
            <pc:sldMk cId="1197535360" sldId="356"/>
            <ac:spMk id="3" creationId="{00000000-0000-0000-0000-000000000000}"/>
          </ac:spMkLst>
        </pc:spChg>
      </pc:sldChg>
      <pc:sldChg chg="modSp">
        <pc:chgData name="" userId="" providerId="" clId="Web-{A78E90EF-6DCA-4313-A385-DAE0B5FF15AA}" dt="2018-06-10T16:04:57.010" v="153" actId="20577"/>
        <pc:sldMkLst>
          <pc:docMk/>
          <pc:sldMk cId="835757655" sldId="361"/>
        </pc:sldMkLst>
        <pc:spChg chg="mod">
          <ac:chgData name="" userId="" providerId="" clId="Web-{A78E90EF-6DCA-4313-A385-DAE0B5FF15AA}" dt="2018-06-10T16:02:53.305" v="108" actId="20577"/>
          <ac:spMkLst>
            <pc:docMk/>
            <pc:sldMk cId="835757655" sldId="361"/>
            <ac:spMk id="2" creationId="{00000000-0000-0000-0000-000000000000}"/>
          </ac:spMkLst>
        </pc:spChg>
        <pc:spChg chg="mod">
          <ac:chgData name="" userId="" providerId="" clId="Web-{A78E90EF-6DCA-4313-A385-DAE0B5FF15AA}" dt="2018-06-10T16:04:57.010" v="153" actId="20577"/>
          <ac:spMkLst>
            <pc:docMk/>
            <pc:sldMk cId="835757655" sldId="361"/>
            <ac:spMk id="3" creationId="{00000000-0000-0000-0000-000000000000}"/>
          </ac:spMkLst>
        </pc:spChg>
      </pc:sldChg>
      <pc:sldChg chg="addSp delSp modSp">
        <pc:chgData name="" userId="" providerId="" clId="Web-{A78E90EF-6DCA-4313-A385-DAE0B5FF15AA}" dt="2018-06-10T16:05:12.869" v="175" actId="20577"/>
        <pc:sldMkLst>
          <pc:docMk/>
          <pc:sldMk cId="3960345399" sldId="363"/>
        </pc:sldMkLst>
        <pc:spChg chg="mod">
          <ac:chgData name="" userId="" providerId="" clId="Web-{A78E90EF-6DCA-4313-A385-DAE0B5FF15AA}" dt="2018-06-10T15:55:14.718" v="51" actId="20577"/>
          <ac:spMkLst>
            <pc:docMk/>
            <pc:sldMk cId="3960345399" sldId="363"/>
            <ac:spMk id="2" creationId="{00000000-0000-0000-0000-000000000000}"/>
          </ac:spMkLst>
        </pc:spChg>
        <pc:spChg chg="mod">
          <ac:chgData name="" userId="" providerId="" clId="Web-{A78E90EF-6DCA-4313-A385-DAE0B5FF15AA}" dt="2018-06-10T16:05:12.869" v="175" actId="20577"/>
          <ac:spMkLst>
            <pc:docMk/>
            <pc:sldMk cId="3960345399" sldId="363"/>
            <ac:spMk id="3" creationId="{00000000-0000-0000-0000-000000000000}"/>
          </ac:spMkLst>
        </pc:spChg>
        <pc:picChg chg="add mod">
          <ac:chgData name="" userId="" providerId="" clId="Web-{A78E90EF-6DCA-4313-A385-DAE0B5FF15AA}" dt="2018-06-10T15:52:22.450" v="4" actId="1076"/>
          <ac:picMkLst>
            <pc:docMk/>
            <pc:sldMk cId="3960345399" sldId="363"/>
            <ac:picMk id="6" creationId="{88D4E774-7587-489B-9C2D-435303DBB26E}"/>
          </ac:picMkLst>
        </pc:picChg>
        <pc:picChg chg="del">
          <ac:chgData name="" userId="" providerId="" clId="Web-{A78E90EF-6DCA-4313-A385-DAE0B5FF15AA}" dt="2018-06-10T15:52:18.482" v="3" actId="20577"/>
          <ac:picMkLst>
            <pc:docMk/>
            <pc:sldMk cId="3960345399" sldId="363"/>
            <ac:picMk id="7" creationId="{A4274C33-3E43-4388-8D63-3BC03A3A519E}"/>
          </ac:picMkLst>
        </pc:picChg>
      </pc:sldChg>
      <pc:sldChg chg="addSp delSp modSp add replId">
        <pc:chgData name="" userId="" providerId="" clId="Web-{A78E90EF-6DCA-4313-A385-DAE0B5FF15AA}" dt="2018-06-10T16:05:19.588" v="181" actId="20577"/>
        <pc:sldMkLst>
          <pc:docMk/>
          <pc:sldMk cId="105969339" sldId="364"/>
        </pc:sldMkLst>
        <pc:spChg chg="mod">
          <ac:chgData name="" userId="" providerId="" clId="Web-{A78E90EF-6DCA-4313-A385-DAE0B5FF15AA}" dt="2018-06-10T15:55:11.749" v="48" actId="20577"/>
          <ac:spMkLst>
            <pc:docMk/>
            <pc:sldMk cId="105969339" sldId="364"/>
            <ac:spMk id="2" creationId="{00000000-0000-0000-0000-000000000000}"/>
          </ac:spMkLst>
        </pc:spChg>
        <pc:spChg chg="mod">
          <ac:chgData name="" userId="" providerId="" clId="Web-{A78E90EF-6DCA-4313-A385-DAE0B5FF15AA}" dt="2018-06-10T16:05:19.588" v="181" actId="20577"/>
          <ac:spMkLst>
            <pc:docMk/>
            <pc:sldMk cId="105969339" sldId="364"/>
            <ac:spMk id="3" creationId="{00000000-0000-0000-0000-000000000000}"/>
          </ac:spMkLst>
        </pc:spChg>
        <pc:picChg chg="del">
          <ac:chgData name="" userId="" providerId="" clId="Web-{A78E90EF-6DCA-4313-A385-DAE0B5FF15AA}" dt="2018-06-10T15:53:21.326" v="13" actId="20577"/>
          <ac:picMkLst>
            <pc:docMk/>
            <pc:sldMk cId="105969339" sldId="364"/>
            <ac:picMk id="6" creationId="{88D4E774-7587-489B-9C2D-435303DBB26E}"/>
          </ac:picMkLst>
        </pc:picChg>
        <pc:picChg chg="add mod">
          <ac:chgData name="" userId="" providerId="" clId="Web-{A78E90EF-6DCA-4313-A385-DAE0B5FF15AA}" dt="2018-06-10T15:53:24.498" v="17" actId="1076"/>
          <ac:picMkLst>
            <pc:docMk/>
            <pc:sldMk cId="105969339" sldId="364"/>
            <ac:picMk id="7" creationId="{D9505900-55AB-46AF-8131-F36CEAABE653}"/>
          </ac:picMkLst>
        </pc:picChg>
      </pc:sldChg>
      <pc:sldChg chg="addSp delSp modSp add replId">
        <pc:chgData name="" userId="" providerId="" clId="Web-{A78E90EF-6DCA-4313-A385-DAE0B5FF15AA}" dt="2018-06-10T16:05:29.182" v="187" actId="20577"/>
        <pc:sldMkLst>
          <pc:docMk/>
          <pc:sldMk cId="2182666021" sldId="365"/>
        </pc:sldMkLst>
        <pc:spChg chg="mod">
          <ac:chgData name="" userId="" providerId="" clId="Web-{A78E90EF-6DCA-4313-A385-DAE0B5FF15AA}" dt="2018-06-10T15:55:07.734" v="45" actId="20577"/>
          <ac:spMkLst>
            <pc:docMk/>
            <pc:sldMk cId="2182666021" sldId="365"/>
            <ac:spMk id="2" creationId="{00000000-0000-0000-0000-000000000000}"/>
          </ac:spMkLst>
        </pc:spChg>
        <pc:spChg chg="mod">
          <ac:chgData name="" userId="" providerId="" clId="Web-{A78E90EF-6DCA-4313-A385-DAE0B5FF15AA}" dt="2018-06-10T16:05:29.182" v="187" actId="20577"/>
          <ac:spMkLst>
            <pc:docMk/>
            <pc:sldMk cId="2182666021" sldId="365"/>
            <ac:spMk id="3" creationId="{00000000-0000-0000-0000-000000000000}"/>
          </ac:spMkLst>
        </pc:spChg>
        <pc:picChg chg="add mod">
          <ac:chgData name="" userId="" providerId="" clId="Web-{A78E90EF-6DCA-4313-A385-DAE0B5FF15AA}" dt="2018-06-10T15:56:49.969" v="65" actId="1076"/>
          <ac:picMkLst>
            <pc:docMk/>
            <pc:sldMk cId="2182666021" sldId="365"/>
            <ac:picMk id="6" creationId="{A9DF4512-93DF-4AAD-8422-2B8439EEBCED}"/>
          </ac:picMkLst>
        </pc:picChg>
        <pc:picChg chg="del">
          <ac:chgData name="" userId="" providerId="" clId="Web-{A78E90EF-6DCA-4313-A385-DAE0B5FF15AA}" dt="2018-06-10T15:55:29.062" v="60" actId="20577"/>
          <ac:picMkLst>
            <pc:docMk/>
            <pc:sldMk cId="2182666021" sldId="365"/>
            <ac:picMk id="7" creationId="{D9505900-55AB-46AF-8131-F36CEAABE653}"/>
          </ac:picMkLst>
        </pc:picChg>
      </pc:sldChg>
      <pc:sldChg chg="addSp delSp modSp add replId">
        <pc:chgData name="" userId="" providerId="" clId="Web-{A78E90EF-6DCA-4313-A385-DAE0B5FF15AA}" dt="2018-06-10T16:05:04.182" v="159" actId="20577"/>
        <pc:sldMkLst>
          <pc:docMk/>
          <pc:sldMk cId="3683360818" sldId="366"/>
        </pc:sldMkLst>
        <pc:spChg chg="mod">
          <ac:chgData name="" userId="" providerId="" clId="Web-{A78E90EF-6DCA-4313-A385-DAE0B5FF15AA}" dt="2018-06-10T16:02:48.805" v="106" actId="20577"/>
          <ac:spMkLst>
            <pc:docMk/>
            <pc:sldMk cId="3683360818" sldId="366"/>
            <ac:spMk id="2" creationId="{00000000-0000-0000-0000-000000000000}"/>
          </ac:spMkLst>
        </pc:spChg>
        <pc:spChg chg="mod">
          <ac:chgData name="" userId="" providerId="" clId="Web-{A78E90EF-6DCA-4313-A385-DAE0B5FF15AA}" dt="2018-06-10T16:05:04.182" v="159" actId="20577"/>
          <ac:spMkLst>
            <pc:docMk/>
            <pc:sldMk cId="3683360818" sldId="366"/>
            <ac:spMk id="3" creationId="{00000000-0000-0000-0000-000000000000}"/>
          </ac:spMkLst>
        </pc:spChg>
        <pc:picChg chg="add mod">
          <ac:chgData name="" userId="" providerId="" clId="Web-{A78E90EF-6DCA-4313-A385-DAE0B5FF15AA}" dt="2018-06-10T16:01:04.288" v="88" actId="1076"/>
          <ac:picMkLst>
            <pc:docMk/>
            <pc:sldMk cId="3683360818" sldId="366"/>
            <ac:picMk id="6" creationId="{D1D9FF83-1F9B-4797-8C69-5D5B7E3E92D5}"/>
          </ac:picMkLst>
        </pc:picChg>
        <pc:picChg chg="del">
          <ac:chgData name="" userId="" providerId="" clId="Web-{A78E90EF-6DCA-4313-A385-DAE0B5FF15AA}" dt="2018-06-10T15:58:53.675" v="72" actId="20577"/>
          <ac:picMkLst>
            <pc:docMk/>
            <pc:sldMk cId="3683360818" sldId="366"/>
            <ac:picMk id="7" creationId="{A4274C33-3E43-4388-8D63-3BC03A3A519E}"/>
          </ac:picMkLst>
        </pc:picChg>
        <pc:picChg chg="add mod modCrop">
          <ac:chgData name="" userId="" providerId="" clId="Web-{A78E90EF-6DCA-4313-A385-DAE0B5FF15AA}" dt="2018-06-10T16:01:04.288" v="89" actId="1076"/>
          <ac:picMkLst>
            <pc:docMk/>
            <pc:sldMk cId="3683360818" sldId="366"/>
            <ac:picMk id="9" creationId="{9616AFEE-A20F-43B3-A72A-3D436C5B803F}"/>
          </ac:picMkLst>
        </pc:picChg>
      </pc:sldChg>
    </pc:docChg>
  </pc:docChgLst>
  <pc:docChgLst>
    <pc:chgData clId="Web-{A2FC1B83-B98F-4FC7-A1D2-FD906FDE238B}"/>
    <pc:docChg chg="modSld">
      <pc:chgData name="" userId="" providerId="" clId="Web-{A2FC1B83-B98F-4FC7-A1D2-FD906FDE238B}" dt="2018-06-19T14:26:29.690" v="537"/>
      <pc:docMkLst>
        <pc:docMk/>
      </pc:docMkLst>
      <pc:sldChg chg="modSp">
        <pc:chgData name="" userId="" providerId="" clId="Web-{A2FC1B83-B98F-4FC7-A1D2-FD906FDE238B}" dt="2018-06-19T13:52:47.388" v="14" actId="20577"/>
        <pc:sldMkLst>
          <pc:docMk/>
          <pc:sldMk cId="2540781293" sldId="324"/>
        </pc:sldMkLst>
        <pc:spChg chg="mod">
          <ac:chgData name="" userId="" providerId="" clId="Web-{A2FC1B83-B98F-4FC7-A1D2-FD906FDE238B}" dt="2018-06-19T13:52:47.388" v="14" actId="20577"/>
          <ac:spMkLst>
            <pc:docMk/>
            <pc:sldMk cId="2540781293" sldId="324"/>
            <ac:spMk id="2" creationId="{00000000-0000-0000-0000-000000000000}"/>
          </ac:spMkLst>
        </pc:spChg>
      </pc:sldChg>
      <pc:sldChg chg="modNotes">
        <pc:chgData name="" userId="" providerId="" clId="Web-{A2FC1B83-B98F-4FC7-A1D2-FD906FDE238B}" dt="2018-06-19T14:26:29.690" v="537"/>
        <pc:sldMkLst>
          <pc:docMk/>
          <pc:sldMk cId="3665655861" sldId="330"/>
        </pc:sldMkLst>
      </pc:sldChg>
      <pc:sldChg chg="modSp modNotes">
        <pc:chgData name="" userId="" providerId="" clId="Web-{A2FC1B83-B98F-4FC7-A1D2-FD906FDE238B}" dt="2018-06-19T13:56:44.033" v="46"/>
        <pc:sldMkLst>
          <pc:docMk/>
          <pc:sldMk cId="2711375094" sldId="381"/>
        </pc:sldMkLst>
        <pc:spChg chg="mod">
          <ac:chgData name="" userId="" providerId="" clId="Web-{A2FC1B83-B98F-4FC7-A1D2-FD906FDE238B}" dt="2018-06-19T13:56:28.689" v="27" actId="14100"/>
          <ac:spMkLst>
            <pc:docMk/>
            <pc:sldMk cId="2711375094" sldId="381"/>
            <ac:spMk id="2" creationId="{00000000-0000-0000-0000-000000000000}"/>
          </ac:spMkLst>
        </pc:spChg>
      </pc:sldChg>
      <pc:sldChg chg="modNotes">
        <pc:chgData name="" userId="" providerId="" clId="Web-{A2FC1B83-B98F-4FC7-A1D2-FD906FDE238B}" dt="2018-06-19T13:59:06.755" v="48"/>
        <pc:sldMkLst>
          <pc:docMk/>
          <pc:sldMk cId="2067364564" sldId="382"/>
        </pc:sldMkLst>
      </pc:sldChg>
      <pc:sldChg chg="modSp modNotes">
        <pc:chgData name="" userId="" providerId="" clId="Web-{A2FC1B83-B98F-4FC7-A1D2-FD906FDE238B}" dt="2018-06-19T13:59:34.115" v="51" actId="20577"/>
        <pc:sldMkLst>
          <pc:docMk/>
          <pc:sldMk cId="3726654507" sldId="384"/>
        </pc:sldMkLst>
        <pc:spChg chg="mod">
          <ac:chgData name="" userId="" providerId="" clId="Web-{A2FC1B83-B98F-4FC7-A1D2-FD906FDE238B}" dt="2018-06-19T13:59:34.115" v="51" actId="20577"/>
          <ac:spMkLst>
            <pc:docMk/>
            <pc:sldMk cId="3726654507" sldId="384"/>
            <ac:spMk id="3" creationId="{00000000-0000-0000-0000-000000000000}"/>
          </ac:spMkLst>
        </pc:spChg>
      </pc:sldChg>
    </pc:docChg>
  </pc:docChgLst>
  <pc:docChgLst>
    <pc:chgData clId="Web-{FA0311C7-1C8D-4F18-9360-04D1B94A4041}"/>
    <pc:docChg chg="modSld">
      <pc:chgData name="" userId="" providerId="" clId="Web-{FA0311C7-1C8D-4F18-9360-04D1B94A4041}" dt="2018-06-19T18:45:52.201" v="1871"/>
      <pc:docMkLst>
        <pc:docMk/>
      </pc:docMkLst>
      <pc:sldChg chg="modNotes">
        <pc:chgData name="" userId="" providerId="" clId="Web-{FA0311C7-1C8D-4F18-9360-04D1B94A4041}" dt="2018-06-19T18:12:59.018" v="377"/>
        <pc:sldMkLst>
          <pc:docMk/>
          <pc:sldMk cId="3449202836" sldId="321"/>
        </pc:sldMkLst>
      </pc:sldChg>
      <pc:sldChg chg="modNotes">
        <pc:chgData name="" userId="" providerId="" clId="Web-{FA0311C7-1C8D-4F18-9360-04D1B94A4041}" dt="2018-06-19T18:18:17.430" v="629"/>
        <pc:sldMkLst>
          <pc:docMk/>
          <pc:sldMk cId="2992458417" sldId="322"/>
        </pc:sldMkLst>
      </pc:sldChg>
      <pc:sldChg chg="modNotes">
        <pc:chgData name="" userId="" providerId="" clId="Web-{FA0311C7-1C8D-4F18-9360-04D1B94A4041}" dt="2018-06-19T18:27:08.909" v="862"/>
        <pc:sldMkLst>
          <pc:docMk/>
          <pc:sldMk cId="2274859384" sldId="323"/>
        </pc:sldMkLst>
      </pc:sldChg>
      <pc:sldChg chg="modSp">
        <pc:chgData name="" userId="" providerId="" clId="Web-{FA0311C7-1C8D-4F18-9360-04D1B94A4041}" dt="2018-06-19T18:34:33.417" v="1212" actId="20577"/>
        <pc:sldMkLst>
          <pc:docMk/>
          <pc:sldMk cId="2581729065" sldId="325"/>
        </pc:sldMkLst>
        <pc:spChg chg="mod">
          <ac:chgData name="" userId="" providerId="" clId="Web-{FA0311C7-1C8D-4F18-9360-04D1B94A4041}" dt="2018-06-19T18:34:33.417" v="1212" actId="20577"/>
          <ac:spMkLst>
            <pc:docMk/>
            <pc:sldMk cId="2581729065" sldId="325"/>
            <ac:spMk id="2" creationId="{00000000-0000-0000-0000-000000000000}"/>
          </ac:spMkLst>
        </pc:spChg>
      </pc:sldChg>
      <pc:sldChg chg="modSp modNotes">
        <pc:chgData name="" userId="" providerId="" clId="Web-{FA0311C7-1C8D-4F18-9360-04D1B94A4041}" dt="2018-06-19T18:45:52.201" v="1871"/>
        <pc:sldMkLst>
          <pc:docMk/>
          <pc:sldMk cId="2861456679" sldId="326"/>
        </pc:sldMkLst>
        <pc:spChg chg="mod">
          <ac:chgData name="" userId="" providerId="" clId="Web-{FA0311C7-1C8D-4F18-9360-04D1B94A4041}" dt="2018-06-19T18:43:57.648" v="1761" actId="14100"/>
          <ac:spMkLst>
            <pc:docMk/>
            <pc:sldMk cId="2861456679" sldId="326"/>
            <ac:spMk id="2" creationId="{00000000-0000-0000-0000-000000000000}"/>
          </ac:spMkLst>
        </pc:spChg>
      </pc:sldChg>
    </pc:docChg>
  </pc:docChgLst>
  <pc:docChgLst>
    <pc:chgData clId="Web-{3E77CFD2-F396-45B8-8E41-FE0369ED3833}"/>
    <pc:docChg chg="modSld">
      <pc:chgData name="" userId="" providerId="" clId="Web-{3E77CFD2-F396-45B8-8E41-FE0369ED3833}" dt="2018-06-19T02:52:25.720" v="16" actId="20577"/>
      <pc:docMkLst>
        <pc:docMk/>
      </pc:docMkLst>
      <pc:sldChg chg="modSp">
        <pc:chgData name="" userId="" providerId="" clId="Web-{3E77CFD2-F396-45B8-8E41-FE0369ED3833}" dt="2018-06-19T02:38:21.006" v="14" actId="20577"/>
        <pc:sldMkLst>
          <pc:docMk/>
          <pc:sldMk cId="3665655861" sldId="330"/>
        </pc:sldMkLst>
        <pc:spChg chg="mod">
          <ac:chgData name="" userId="" providerId="" clId="Web-{3E77CFD2-F396-45B8-8E41-FE0369ED3833}" dt="2018-06-19T02:38:21.006" v="14" actId="20577"/>
          <ac:spMkLst>
            <pc:docMk/>
            <pc:sldMk cId="3665655861" sldId="330"/>
            <ac:spMk id="2" creationId="{00000000-0000-0000-0000-000000000000}"/>
          </ac:spMkLst>
        </pc:spChg>
      </pc:sldChg>
    </pc:docChg>
  </pc:docChgLst>
  <pc:docChgLst>
    <pc:chgData clId="Web-{985024D2-A72F-4C30-9931-B4091EA868ED}"/>
    <pc:docChg chg="modSld">
      <pc:chgData name="" userId="" providerId="" clId="Web-{985024D2-A72F-4C30-9931-B4091EA868ED}" dt="2018-06-19T14:29:38.928" v="10" actId="20577"/>
      <pc:docMkLst>
        <pc:docMk/>
      </pc:docMkLst>
      <pc:sldChg chg="modSp">
        <pc:chgData name="" userId="" providerId="" clId="Web-{985024D2-A72F-4C30-9931-B4091EA868ED}" dt="2018-06-19T14:29:34.396" v="8" actId="20577"/>
        <pc:sldMkLst>
          <pc:docMk/>
          <pc:sldMk cId="3052516233" sldId="376"/>
        </pc:sldMkLst>
        <pc:spChg chg="mod">
          <ac:chgData name="" userId="" providerId="" clId="Web-{985024D2-A72F-4C30-9931-B4091EA868ED}" dt="2018-06-19T14:29:34.396" v="8" actId="20577"/>
          <ac:spMkLst>
            <pc:docMk/>
            <pc:sldMk cId="3052516233" sldId="376"/>
            <ac:spMk id="2" creationId="{00000000-0000-0000-0000-000000000000}"/>
          </ac:spMkLst>
        </pc:spChg>
      </pc:sldChg>
    </pc:docChg>
  </pc:docChgLst>
  <pc:docChgLst>
    <pc:chgData clId="Web-{E965C6B6-F57C-4CD4-AB75-AE64B5C00FCB}"/>
    <pc:docChg chg="addSld delSld modSld">
      <pc:chgData name="" userId="" providerId="" clId="Web-{E965C6B6-F57C-4CD4-AB75-AE64B5C00FCB}" dt="2018-06-18T17:20:05.210" v="369" actId="20577"/>
      <pc:docMkLst>
        <pc:docMk/>
      </pc:docMkLst>
      <pc:sldChg chg="addSp delSp modSp">
        <pc:chgData name="" userId="" providerId="" clId="Web-{E965C6B6-F57C-4CD4-AB75-AE64B5C00FCB}" dt="2018-06-18T17:13:12.312" v="231" actId="14100"/>
        <pc:sldMkLst>
          <pc:docMk/>
          <pc:sldMk cId="1542932924" sldId="383"/>
        </pc:sldMkLst>
        <pc:spChg chg="mod">
          <ac:chgData name="" userId="" providerId="" clId="Web-{E965C6B6-F57C-4CD4-AB75-AE64B5C00FCB}" dt="2018-06-18T17:13:12.312" v="231" actId="14100"/>
          <ac:spMkLst>
            <pc:docMk/>
            <pc:sldMk cId="1542932924" sldId="383"/>
            <ac:spMk id="3" creationId="{00000000-0000-0000-0000-000000000000}"/>
          </ac:spMkLst>
        </pc:spChg>
        <pc:spChg chg="mod">
          <ac:chgData name="" userId="" providerId="" clId="Web-{E965C6B6-F57C-4CD4-AB75-AE64B5C00FCB}" dt="2018-06-18T16:54:43.902" v="28" actId="20577"/>
          <ac:spMkLst>
            <pc:docMk/>
            <pc:sldMk cId="1542932924" sldId="383"/>
            <ac:spMk id="8" creationId="{AB6BC759-478A-4B9E-8BD3-E3B78462E8BD}"/>
          </ac:spMkLst>
        </pc:spChg>
        <pc:picChg chg="add del">
          <ac:chgData name="" userId="" providerId="" clId="Web-{E965C6B6-F57C-4CD4-AB75-AE64B5C00FCB}" dt="2018-06-18T17:09:04.129" v="210"/>
          <ac:picMkLst>
            <pc:docMk/>
            <pc:sldMk cId="1542932924" sldId="383"/>
            <ac:picMk id="2" creationId="{ACF9A0BF-A152-4741-8568-74F059C60273}"/>
          </ac:picMkLst>
        </pc:picChg>
        <pc:picChg chg="add del">
          <ac:chgData name="" userId="" providerId="" clId="Web-{E965C6B6-F57C-4CD4-AB75-AE64B5C00FCB}" dt="2018-06-18T17:09:04.129" v="209"/>
          <ac:picMkLst>
            <pc:docMk/>
            <pc:sldMk cId="1542932924" sldId="383"/>
            <ac:picMk id="4" creationId="{DB180244-2EE0-4E9B-A420-B6578C298C2C}"/>
          </ac:picMkLst>
        </pc:picChg>
        <pc:picChg chg="add del">
          <ac:chgData name="" userId="" providerId="" clId="Web-{E965C6B6-F57C-4CD4-AB75-AE64B5C00FCB}" dt="2018-06-18T17:09:04.129" v="208"/>
          <ac:picMkLst>
            <pc:docMk/>
            <pc:sldMk cId="1542932924" sldId="383"/>
            <ac:picMk id="10" creationId="{BCAB8AC8-71B8-4D37-B7D8-EC4A0510DCCC}"/>
          </ac:picMkLst>
        </pc:picChg>
        <pc:picChg chg="add mod">
          <ac:chgData name="" userId="" providerId="" clId="Web-{E965C6B6-F57C-4CD4-AB75-AE64B5C00FCB}" dt="2018-06-18T17:09:21.003" v="214" actId="14100"/>
          <ac:picMkLst>
            <pc:docMk/>
            <pc:sldMk cId="1542932924" sldId="383"/>
            <ac:picMk id="12" creationId="{502B87F0-5295-4827-AEE0-CA20AB08DEED}"/>
          </ac:picMkLst>
        </pc:picChg>
        <pc:picChg chg="add del">
          <ac:chgData name="" userId="" providerId="" clId="Web-{E965C6B6-F57C-4CD4-AB75-AE64B5C00FCB}" dt="2018-06-18T17:09:04.129" v="207"/>
          <ac:picMkLst>
            <pc:docMk/>
            <pc:sldMk cId="1542932924" sldId="383"/>
            <ac:picMk id="14" creationId="{8483E755-8B74-473F-AB0A-82396F2DC919}"/>
          </ac:picMkLst>
        </pc:picChg>
      </pc:sldChg>
      <pc:sldChg chg="addSp delSp modSp">
        <pc:chgData name="" userId="" providerId="" clId="Web-{E965C6B6-F57C-4CD4-AB75-AE64B5C00FCB}" dt="2018-06-18T17:13:45.795" v="237" actId="14100"/>
        <pc:sldMkLst>
          <pc:docMk/>
          <pc:sldMk cId="3726654507" sldId="384"/>
        </pc:sldMkLst>
        <pc:spChg chg="mod">
          <ac:chgData name="" userId="" providerId="" clId="Web-{E965C6B6-F57C-4CD4-AB75-AE64B5C00FCB}" dt="2018-06-18T17:04:08.243" v="82" actId="20577"/>
          <ac:spMkLst>
            <pc:docMk/>
            <pc:sldMk cId="3726654507" sldId="384"/>
            <ac:spMk id="8" creationId="{AB6BC759-478A-4B9E-8BD3-E3B78462E8BD}"/>
          </ac:spMkLst>
        </pc:spChg>
        <pc:picChg chg="add mod">
          <ac:chgData name="" userId="" providerId="" clId="Web-{E965C6B6-F57C-4CD4-AB75-AE64B5C00FCB}" dt="2018-06-18T17:13:45.795" v="237" actId="14100"/>
          <ac:picMkLst>
            <pc:docMk/>
            <pc:sldMk cId="3726654507" sldId="384"/>
            <ac:picMk id="2" creationId="{78C33A4B-5E86-461C-B4CD-EE04935B8CF5}"/>
          </ac:picMkLst>
        </pc:picChg>
        <pc:picChg chg="add del mod">
          <ac:chgData name="" userId="" providerId="" clId="Web-{E965C6B6-F57C-4CD4-AB75-AE64B5C00FCB}" dt="2018-06-18T17:09:47.737" v="229"/>
          <ac:picMkLst>
            <pc:docMk/>
            <pc:sldMk cId="3726654507" sldId="384"/>
            <ac:picMk id="6" creationId="{39F256FC-FC27-43E9-B921-1BCF8854E7F0}"/>
          </ac:picMkLst>
        </pc:picChg>
        <pc:picChg chg="add del mod">
          <ac:chgData name="" userId="" providerId="" clId="Web-{E965C6B6-F57C-4CD4-AB75-AE64B5C00FCB}" dt="2018-06-18T17:09:46.269" v="228"/>
          <ac:picMkLst>
            <pc:docMk/>
            <pc:sldMk cId="3726654507" sldId="384"/>
            <ac:picMk id="9" creationId="{F77E80F2-EE85-4612-93C6-95A0F072E361}"/>
          </ac:picMkLst>
        </pc:picChg>
        <pc:picChg chg="add del mod">
          <ac:chgData name="" userId="" providerId="" clId="Web-{E965C6B6-F57C-4CD4-AB75-AE64B5C00FCB}" dt="2018-06-18T17:09:41.206" v="227"/>
          <ac:picMkLst>
            <pc:docMk/>
            <pc:sldMk cId="3726654507" sldId="384"/>
            <ac:picMk id="11" creationId="{6A027B08-6595-4CF6-83E2-9F064E0C1792}"/>
          </ac:picMkLst>
        </pc:picChg>
        <pc:picChg chg="add del mod">
          <ac:chgData name="" userId="" providerId="" clId="Web-{E965C6B6-F57C-4CD4-AB75-AE64B5C00FCB}" dt="2018-06-18T17:09:34.534" v="226"/>
          <ac:picMkLst>
            <pc:docMk/>
            <pc:sldMk cId="3726654507" sldId="384"/>
            <ac:picMk id="13" creationId="{E9C52E6B-742D-4563-BBC3-BE564E674CA8}"/>
          </ac:picMkLst>
        </pc:picChg>
        <pc:picChg chg="add del mod">
          <ac:chgData name="" userId="" providerId="" clId="Web-{E965C6B6-F57C-4CD4-AB75-AE64B5C00FCB}" dt="2018-06-18T17:09:34.534" v="225"/>
          <ac:picMkLst>
            <pc:docMk/>
            <pc:sldMk cId="3726654507" sldId="384"/>
            <ac:picMk id="15" creationId="{298A1701-D253-4FD4-A11A-502CA1A803B8}"/>
          </ac:picMkLst>
        </pc:picChg>
        <pc:picChg chg="add del mod">
          <ac:chgData name="" userId="" providerId="" clId="Web-{E965C6B6-F57C-4CD4-AB75-AE64B5C00FCB}" dt="2018-06-18T17:09:34.534" v="224"/>
          <ac:picMkLst>
            <pc:docMk/>
            <pc:sldMk cId="3726654507" sldId="384"/>
            <ac:picMk id="17" creationId="{F9019237-B855-4844-8382-856C91BD3F90}"/>
          </ac:picMkLst>
        </pc:picChg>
        <pc:picChg chg="add del mod">
          <ac:chgData name="" userId="" providerId="" clId="Web-{E965C6B6-F57C-4CD4-AB75-AE64B5C00FCB}" dt="2018-06-18T17:09:34.534" v="223"/>
          <ac:picMkLst>
            <pc:docMk/>
            <pc:sldMk cId="3726654507" sldId="384"/>
            <ac:picMk id="19" creationId="{E70E28D9-CBBA-425C-855A-592827CAAC16}"/>
          </ac:picMkLst>
        </pc:picChg>
        <pc:picChg chg="add del">
          <ac:chgData name="" userId="" providerId="" clId="Web-{E965C6B6-F57C-4CD4-AB75-AE64B5C00FCB}" dt="2018-06-18T17:13:37.874" v="235"/>
          <ac:picMkLst>
            <pc:docMk/>
            <pc:sldMk cId="3726654507" sldId="384"/>
            <ac:picMk id="22" creationId="{FC6D48CD-B241-4442-9607-0A84F3DAD3A7}"/>
          </ac:picMkLst>
        </pc:picChg>
      </pc:sldChg>
      <pc:sldChg chg="addSp modSp">
        <pc:chgData name="" userId="" providerId="" clId="Web-{E965C6B6-F57C-4CD4-AB75-AE64B5C00FCB}" dt="2018-06-18T17:15:51.855" v="258" actId="1076"/>
        <pc:sldMkLst>
          <pc:docMk/>
          <pc:sldMk cId="3845380132" sldId="385"/>
        </pc:sldMkLst>
        <pc:spChg chg="mod">
          <ac:chgData name="" userId="" providerId="" clId="Web-{E965C6B6-F57C-4CD4-AB75-AE64B5C00FCB}" dt="2018-06-18T17:08:42.208" v="200" actId="20577"/>
          <ac:spMkLst>
            <pc:docMk/>
            <pc:sldMk cId="3845380132" sldId="385"/>
            <ac:spMk id="8" creationId="{AB6BC759-478A-4B9E-8BD3-E3B78462E8BD}"/>
          </ac:spMkLst>
        </pc:spChg>
        <pc:picChg chg="add mod">
          <ac:chgData name="" userId="" providerId="" clId="Web-{E965C6B6-F57C-4CD4-AB75-AE64B5C00FCB}" dt="2018-06-18T17:15:51.840" v="257" actId="1076"/>
          <ac:picMkLst>
            <pc:docMk/>
            <pc:sldMk cId="3845380132" sldId="385"/>
            <ac:picMk id="2" creationId="{757B9923-48D9-40B6-9349-6B59990B87D3}"/>
          </ac:picMkLst>
        </pc:picChg>
        <pc:picChg chg="add mod">
          <ac:chgData name="" userId="" providerId="" clId="Web-{E965C6B6-F57C-4CD4-AB75-AE64B5C00FCB}" dt="2018-06-18T17:15:51.855" v="258" actId="1076"/>
          <ac:picMkLst>
            <pc:docMk/>
            <pc:sldMk cId="3845380132" sldId="385"/>
            <ac:picMk id="4" creationId="{DDC410EE-8CA9-48C8-87C8-FCEEBAF2CE3E}"/>
          </ac:picMkLst>
        </pc:picChg>
        <pc:picChg chg="add mod">
          <ac:chgData name="" userId="" providerId="" clId="Web-{E965C6B6-F57C-4CD4-AB75-AE64B5C00FCB}" dt="2018-06-18T17:15:51.840" v="256" actId="1076"/>
          <ac:picMkLst>
            <pc:docMk/>
            <pc:sldMk cId="3845380132" sldId="385"/>
            <ac:picMk id="10" creationId="{FA14487E-8E6B-4FFB-A3CC-B49EB6755C7A}"/>
          </ac:picMkLst>
        </pc:picChg>
      </pc:sldChg>
      <pc:sldChg chg="modSp add replId">
        <pc:chgData name="" userId="" providerId="" clId="Web-{E965C6B6-F57C-4CD4-AB75-AE64B5C00FCB}" dt="2018-06-18T17:20:05.210" v="368" actId="20577"/>
        <pc:sldMkLst>
          <pc:docMk/>
          <pc:sldMk cId="186446042" sldId="386"/>
        </pc:sldMkLst>
        <pc:spChg chg="mod">
          <ac:chgData name="" userId="" providerId="" clId="Web-{E965C6B6-F57C-4CD4-AB75-AE64B5C00FCB}" dt="2018-06-18T17:18:17.540" v="295" actId="20577"/>
          <ac:spMkLst>
            <pc:docMk/>
            <pc:sldMk cId="186446042" sldId="386"/>
            <ac:spMk id="3" creationId="{00000000-0000-0000-0000-000000000000}"/>
          </ac:spMkLst>
        </pc:spChg>
        <pc:spChg chg="mod">
          <ac:chgData name="" userId="" providerId="" clId="Web-{E965C6B6-F57C-4CD4-AB75-AE64B5C00FCB}" dt="2018-06-18T17:20:05.210" v="368" actId="20577"/>
          <ac:spMkLst>
            <pc:docMk/>
            <pc:sldMk cId="186446042" sldId="386"/>
            <ac:spMk id="8" creationId="{AB6BC759-478A-4B9E-8BD3-E3B78462E8BD}"/>
          </ac:spMkLst>
        </pc:spChg>
      </pc:sldChg>
      <pc:sldChg chg="new del">
        <pc:chgData name="" userId="" providerId="" clId="Web-{E965C6B6-F57C-4CD4-AB75-AE64B5C00FCB}" dt="2018-06-18T17:17:07.620" v="260"/>
        <pc:sldMkLst>
          <pc:docMk/>
          <pc:sldMk cId="1694839358" sldId="386"/>
        </pc:sldMkLst>
      </pc:sldChg>
    </pc:docChg>
  </pc:docChgLst>
  <pc:docChgLst>
    <pc:chgData clId="Web-{51262E33-9965-4E86-B626-510A5E34D8DD}"/>
    <pc:docChg chg="addSld modSld">
      <pc:chgData name="" userId="" providerId="" clId="Web-{51262E33-9965-4E86-B626-510A5E34D8DD}" dt="2018-06-10T15:30:35.917" v="338" actId="20577"/>
      <pc:docMkLst>
        <pc:docMk/>
      </pc:docMkLst>
      <pc:sldChg chg="modSp">
        <pc:chgData name="" userId="" providerId="" clId="Web-{51262E33-9965-4E86-B626-510A5E34D8DD}" dt="2018-06-10T15:30:17.136" v="320" actId="20577"/>
        <pc:sldMkLst>
          <pc:docMk/>
          <pc:sldMk cId="1197535360" sldId="356"/>
        </pc:sldMkLst>
        <pc:spChg chg="mod">
          <ac:chgData name="" userId="" providerId="" clId="Web-{51262E33-9965-4E86-B626-510A5E34D8DD}" dt="2018-06-10T15:30:17.136" v="320" actId="20577"/>
          <ac:spMkLst>
            <pc:docMk/>
            <pc:sldMk cId="1197535360" sldId="356"/>
            <ac:spMk id="2" creationId="{00000000-0000-0000-0000-000000000000}"/>
          </ac:spMkLst>
        </pc:spChg>
      </pc:sldChg>
      <pc:sldChg chg="modSp">
        <pc:chgData name="" userId="" providerId="" clId="Web-{51262E33-9965-4E86-B626-510A5E34D8DD}" dt="2018-06-10T15:30:35.917" v="337" actId="20577"/>
        <pc:sldMkLst>
          <pc:docMk/>
          <pc:sldMk cId="835757655" sldId="361"/>
        </pc:sldMkLst>
        <pc:spChg chg="mod">
          <ac:chgData name="" userId="" providerId="" clId="Web-{51262E33-9965-4E86-B626-510A5E34D8DD}" dt="2018-06-10T15:30:35.917" v="337" actId="20577"/>
          <ac:spMkLst>
            <pc:docMk/>
            <pc:sldMk cId="835757655" sldId="361"/>
            <ac:spMk id="2" creationId="{00000000-0000-0000-0000-000000000000}"/>
          </ac:spMkLst>
        </pc:spChg>
      </pc:sldChg>
      <pc:sldChg chg="modSp add replId">
        <pc:chgData name="" userId="" providerId="" clId="Web-{51262E33-9965-4E86-B626-510A5E34D8DD}" dt="2018-06-10T15:29:42.729" v="305" actId="20577"/>
        <pc:sldMkLst>
          <pc:docMk/>
          <pc:sldMk cId="889526431" sldId="362"/>
        </pc:sldMkLst>
        <pc:spChg chg="mod">
          <ac:chgData name="" userId="" providerId="" clId="Web-{51262E33-9965-4E86-B626-510A5E34D8DD}" dt="2018-06-10T15:29:42.729" v="305" actId="20577"/>
          <ac:spMkLst>
            <pc:docMk/>
            <pc:sldMk cId="889526431" sldId="362"/>
            <ac:spMk id="2" creationId="{00000000-0000-0000-0000-000000000000}"/>
          </ac:spMkLst>
        </pc:spChg>
      </pc:sldChg>
    </pc:docChg>
  </pc:docChgLst>
  <pc:docChgLst>
    <pc:chgData clId="Web-{0C18107C-2EDE-4CF7-A634-54ED72DD9644}"/>
    <pc:docChg chg="modSld">
      <pc:chgData name="" userId="" providerId="" clId="Web-{0C18107C-2EDE-4CF7-A634-54ED72DD9644}" dt="2018-06-18T14:06:50.427" v="5" actId="20577"/>
      <pc:docMkLst>
        <pc:docMk/>
      </pc:docMkLst>
      <pc:sldChg chg="modSp">
        <pc:chgData name="" userId="" providerId="" clId="Web-{0C18107C-2EDE-4CF7-A634-54ED72DD9644}" dt="2018-06-18T14:06:50.427" v="5" actId="20577"/>
        <pc:sldMkLst>
          <pc:docMk/>
          <pc:sldMk cId="3291134143" sldId="257"/>
        </pc:sldMkLst>
        <pc:spChg chg="mod">
          <ac:chgData name="" userId="" providerId="" clId="Web-{0C18107C-2EDE-4CF7-A634-54ED72DD9644}" dt="2018-06-18T14:06:50.427" v="5" actId="20577"/>
          <ac:spMkLst>
            <pc:docMk/>
            <pc:sldMk cId="3291134143" sldId="257"/>
            <ac:spMk id="3" creationId="{00000000-0000-0000-0000-000000000000}"/>
          </ac:spMkLst>
        </pc:spChg>
      </pc:sldChg>
    </pc:docChg>
  </pc:docChgLst>
  <pc:docChgLst>
    <pc:chgData clId="Web-{5C77881B-174D-4FFF-8BEA-018310E9C450}"/>
    <pc:docChg chg="modSld">
      <pc:chgData name="" userId="" providerId="" clId="Web-{5C77881B-174D-4FFF-8BEA-018310E9C450}" dt="2018-06-19T21:21:42.215" v="174" actId="20577"/>
      <pc:docMkLst>
        <pc:docMk/>
      </pc:docMkLst>
      <pc:sldChg chg="modSp">
        <pc:chgData name="" userId="" providerId="" clId="Web-{5C77881B-174D-4FFF-8BEA-018310E9C450}" dt="2018-06-19T21:20:45.355" v="163" actId="20577"/>
        <pc:sldMkLst>
          <pc:docMk/>
          <pc:sldMk cId="1190341813" sldId="279"/>
        </pc:sldMkLst>
        <pc:spChg chg="mod">
          <ac:chgData name="" userId="" providerId="" clId="Web-{5C77881B-174D-4FFF-8BEA-018310E9C450}" dt="2018-06-19T21:20:45.355" v="163" actId="20577"/>
          <ac:spMkLst>
            <pc:docMk/>
            <pc:sldMk cId="1190341813" sldId="279"/>
            <ac:spMk id="2" creationId="{3D93FD45-5194-4FEA-8454-F4F349B7844E}"/>
          </ac:spMkLst>
        </pc:spChg>
      </pc:sldChg>
      <pc:sldChg chg="modSp">
        <pc:chgData name="" userId="" providerId="" clId="Web-{5C77881B-174D-4FFF-8BEA-018310E9C450}" dt="2018-06-19T21:21:42.200" v="173" actId="20577"/>
        <pc:sldMkLst>
          <pc:docMk/>
          <pc:sldMk cId="3449202836" sldId="321"/>
        </pc:sldMkLst>
        <pc:spChg chg="mod">
          <ac:chgData name="" userId="" providerId="" clId="Web-{5C77881B-174D-4FFF-8BEA-018310E9C450}" dt="2018-06-19T21:21:42.200" v="173" actId="20577"/>
          <ac:spMkLst>
            <pc:docMk/>
            <pc:sldMk cId="3449202836" sldId="321"/>
            <ac:spMk id="2" creationId="{00000000-0000-0000-0000-000000000000}"/>
          </ac:spMkLst>
        </pc:spChg>
      </pc:sldChg>
      <pc:sldChg chg="modNotes">
        <pc:chgData name="" userId="" providerId="" clId="Web-{5C77881B-174D-4FFF-8BEA-018310E9C450}" dt="2018-06-19T21:17:40.711" v="64"/>
        <pc:sldMkLst>
          <pc:docMk/>
          <pc:sldMk cId="2861456679" sldId="326"/>
        </pc:sldMkLst>
      </pc:sldChg>
      <pc:sldChg chg="modSp">
        <pc:chgData name="" userId="" providerId="" clId="Web-{5C77881B-174D-4FFF-8BEA-018310E9C450}" dt="2018-06-19T21:15:34.489" v="4" actId="20577"/>
        <pc:sldMkLst>
          <pc:docMk/>
          <pc:sldMk cId="1886678131" sldId="327"/>
        </pc:sldMkLst>
        <pc:spChg chg="mod">
          <ac:chgData name="" userId="" providerId="" clId="Web-{5C77881B-174D-4FFF-8BEA-018310E9C450}" dt="2018-06-19T21:15:34.489" v="4" actId="20577"/>
          <ac:spMkLst>
            <pc:docMk/>
            <pc:sldMk cId="1886678131" sldId="327"/>
            <ac:spMk id="2" creationId="{00000000-0000-0000-0000-000000000000}"/>
          </ac:spMkLst>
        </pc:spChg>
      </pc:sldChg>
    </pc:docChg>
  </pc:docChgLst>
  <pc:docChgLst>
    <pc:chgData clId="Web-{F168F555-73B2-4E7D-8148-DD683E8D02CF}"/>
    <pc:docChg chg="addSld modSld">
      <pc:chgData name="" userId="" providerId="" clId="Web-{F168F555-73B2-4E7D-8148-DD683E8D02CF}" dt="2018-06-19T01:07:43.748" v="185"/>
      <pc:docMkLst>
        <pc:docMk/>
      </pc:docMkLst>
      <pc:sldChg chg="modNotes">
        <pc:chgData name="" userId="" providerId="" clId="Web-{F168F555-73B2-4E7D-8148-DD683E8D02CF}" dt="2018-06-19T01:07:43.748" v="185"/>
        <pc:sldMkLst>
          <pc:docMk/>
          <pc:sldMk cId="3291134143" sldId="257"/>
        </pc:sldMkLst>
      </pc:sldChg>
      <pc:sldChg chg="addSp modSp">
        <pc:chgData name="" userId="" providerId="" clId="Web-{F168F555-73B2-4E7D-8148-DD683E8D02CF}" dt="2018-06-19T00:58:30.790" v="53" actId="1076"/>
        <pc:sldMkLst>
          <pc:docMk/>
          <pc:sldMk cId="1243585021" sldId="259"/>
        </pc:sldMkLst>
        <pc:spChg chg="mod">
          <ac:chgData name="" userId="" providerId="" clId="Web-{F168F555-73B2-4E7D-8148-DD683E8D02CF}" dt="2018-06-19T00:58:05.509" v="46" actId="20577"/>
          <ac:spMkLst>
            <pc:docMk/>
            <pc:sldMk cId="1243585021" sldId="259"/>
            <ac:spMk id="2" creationId="{00000000-0000-0000-0000-000000000000}"/>
          </ac:spMkLst>
        </pc:spChg>
        <pc:picChg chg="add mod">
          <ac:chgData name="" userId="" providerId="" clId="Web-{F168F555-73B2-4E7D-8148-DD683E8D02CF}" dt="2018-06-19T00:58:30.790" v="53" actId="1076"/>
          <ac:picMkLst>
            <pc:docMk/>
            <pc:sldMk cId="1243585021" sldId="259"/>
            <ac:picMk id="4" creationId="{C2CFE528-236D-4F12-9466-6F651AD230F2}"/>
          </ac:picMkLst>
        </pc:picChg>
      </pc:sldChg>
      <pc:sldChg chg="modSp">
        <pc:chgData name="" userId="" providerId="" clId="Web-{F168F555-73B2-4E7D-8148-DD683E8D02CF}" dt="2018-06-19T01:04:13.877" v="161" actId="20577"/>
        <pc:sldMkLst>
          <pc:docMk/>
          <pc:sldMk cId="418751830" sldId="262"/>
        </pc:sldMkLst>
        <pc:spChg chg="mod">
          <ac:chgData name="" userId="" providerId="" clId="Web-{F168F555-73B2-4E7D-8148-DD683E8D02CF}" dt="2018-06-19T01:04:13.877" v="161" actId="20577"/>
          <ac:spMkLst>
            <pc:docMk/>
            <pc:sldMk cId="418751830" sldId="262"/>
            <ac:spMk id="2" creationId="{00000000-0000-0000-0000-000000000000}"/>
          </ac:spMkLst>
        </pc:spChg>
      </pc:sldChg>
      <pc:sldChg chg="modNotes">
        <pc:chgData name="" userId="" providerId="" clId="Web-{F168F555-73B2-4E7D-8148-DD683E8D02CF}" dt="2018-06-19T00:57:29.900" v="40"/>
        <pc:sldMkLst>
          <pc:docMk/>
          <pc:sldMk cId="1015931840" sldId="278"/>
        </pc:sldMkLst>
      </pc:sldChg>
      <pc:sldChg chg="addSp modSp add replId">
        <pc:chgData name="" userId="" providerId="" clId="Web-{F168F555-73B2-4E7D-8148-DD683E8D02CF}" dt="2018-06-19T00:59:31.695" v="76" actId="14100"/>
        <pc:sldMkLst>
          <pc:docMk/>
          <pc:sldMk cId="3206188450" sldId="387"/>
        </pc:sldMkLst>
        <pc:spChg chg="mod">
          <ac:chgData name="" userId="" providerId="" clId="Web-{F168F555-73B2-4E7D-8148-DD683E8D02CF}" dt="2018-06-19T00:59:03.680" v="68" actId="20577"/>
          <ac:spMkLst>
            <pc:docMk/>
            <pc:sldMk cId="3206188450" sldId="387"/>
            <ac:spMk id="2" creationId="{00000000-0000-0000-0000-000000000000}"/>
          </ac:spMkLst>
        </pc:spChg>
        <pc:picChg chg="add mod">
          <ac:chgData name="" userId="" providerId="" clId="Web-{F168F555-73B2-4E7D-8148-DD683E8D02CF}" dt="2018-06-19T00:59:14.695" v="73" actId="1076"/>
          <ac:picMkLst>
            <pc:docMk/>
            <pc:sldMk cId="3206188450" sldId="387"/>
            <ac:picMk id="4" creationId="{F9F23C33-8F8E-42B4-A094-F6E428B0ABF1}"/>
          </ac:picMkLst>
        </pc:picChg>
        <pc:picChg chg="add mod">
          <ac:chgData name="" userId="" providerId="" clId="Web-{F168F555-73B2-4E7D-8148-DD683E8D02CF}" dt="2018-06-19T00:59:31.695" v="76" actId="14100"/>
          <ac:picMkLst>
            <pc:docMk/>
            <pc:sldMk cId="3206188450" sldId="387"/>
            <ac:picMk id="7" creationId="{BB222BA4-810E-47E8-9911-166BD18D4EAD}"/>
          </ac:picMkLst>
        </pc:picChg>
      </pc:sldChg>
      <pc:sldChg chg="addSp modSp add replId">
        <pc:chgData name="" userId="" providerId="" clId="Web-{F168F555-73B2-4E7D-8148-DD683E8D02CF}" dt="2018-06-19T01:00:06.600" v="93" actId="1076"/>
        <pc:sldMkLst>
          <pc:docMk/>
          <pc:sldMk cId="483690231" sldId="388"/>
        </pc:sldMkLst>
        <pc:spChg chg="mod">
          <ac:chgData name="" userId="" providerId="" clId="Web-{F168F555-73B2-4E7D-8148-DD683E8D02CF}" dt="2018-06-19T00:59:48.788" v="89" actId="20577"/>
          <ac:spMkLst>
            <pc:docMk/>
            <pc:sldMk cId="483690231" sldId="388"/>
            <ac:spMk id="2" creationId="{00000000-0000-0000-0000-000000000000}"/>
          </ac:spMkLst>
        </pc:spChg>
        <pc:picChg chg="add mod">
          <ac:chgData name="" userId="" providerId="" clId="Web-{F168F555-73B2-4E7D-8148-DD683E8D02CF}" dt="2018-06-19T01:00:06.600" v="93" actId="1076"/>
          <ac:picMkLst>
            <pc:docMk/>
            <pc:sldMk cId="483690231" sldId="388"/>
            <ac:picMk id="4" creationId="{F6938FAD-BB21-4D8D-A854-44935F8A4EFA}"/>
          </ac:picMkLst>
        </pc:picChg>
      </pc:sldChg>
      <pc:sldChg chg="addSp delSp modSp add replId">
        <pc:chgData name="" userId="" providerId="" clId="Web-{F168F555-73B2-4E7D-8148-DD683E8D02CF}" dt="2018-06-19T01:02:51.832" v="148" actId="1076"/>
        <pc:sldMkLst>
          <pc:docMk/>
          <pc:sldMk cId="3187369881" sldId="389"/>
        </pc:sldMkLst>
        <pc:spChg chg="mod">
          <ac:chgData name="" userId="" providerId="" clId="Web-{F168F555-73B2-4E7D-8148-DD683E8D02CF}" dt="2018-06-19T01:00:41.443" v="114" actId="20577"/>
          <ac:spMkLst>
            <pc:docMk/>
            <pc:sldMk cId="3187369881" sldId="389"/>
            <ac:spMk id="2" creationId="{00000000-0000-0000-0000-000000000000}"/>
          </ac:spMkLst>
        </pc:spChg>
        <pc:picChg chg="add del mod">
          <ac:chgData name="" userId="" providerId="" clId="Web-{F168F555-73B2-4E7D-8148-DD683E8D02CF}" dt="2018-06-19T01:00:48.287" v="117"/>
          <ac:picMkLst>
            <pc:docMk/>
            <pc:sldMk cId="3187369881" sldId="389"/>
            <ac:picMk id="4" creationId="{5DEF1402-EDE2-4B4A-9132-1B56663428AA}"/>
          </ac:picMkLst>
        </pc:picChg>
        <pc:picChg chg="add del mod">
          <ac:chgData name="" userId="" providerId="" clId="Web-{F168F555-73B2-4E7D-8148-DD683E8D02CF}" dt="2018-06-19T01:01:34.489" v="131"/>
          <ac:picMkLst>
            <pc:docMk/>
            <pc:sldMk cId="3187369881" sldId="389"/>
            <ac:picMk id="8" creationId="{7760A6D9-9C98-4136-B0C7-3596B5834716}"/>
          </ac:picMkLst>
        </pc:picChg>
        <pc:picChg chg="add mod">
          <ac:chgData name="" userId="" providerId="" clId="Web-{F168F555-73B2-4E7D-8148-DD683E8D02CF}" dt="2018-06-19T01:02:18.051" v="139" actId="1076"/>
          <ac:picMkLst>
            <pc:docMk/>
            <pc:sldMk cId="3187369881" sldId="389"/>
            <ac:picMk id="10" creationId="{A615F41D-6F11-4580-992E-8E6C8B6E8A06}"/>
          </ac:picMkLst>
        </pc:picChg>
        <pc:picChg chg="add mod">
          <ac:chgData name="" userId="" providerId="" clId="Web-{F168F555-73B2-4E7D-8148-DD683E8D02CF}" dt="2018-06-19T01:02:20.098" v="140" actId="1076"/>
          <ac:picMkLst>
            <pc:docMk/>
            <pc:sldMk cId="3187369881" sldId="389"/>
            <ac:picMk id="12" creationId="{C127701A-47A0-48EE-B4CC-EE70BB250683}"/>
          </ac:picMkLst>
        </pc:picChg>
        <pc:picChg chg="add mod">
          <ac:chgData name="" userId="" providerId="" clId="Web-{F168F555-73B2-4E7D-8148-DD683E8D02CF}" dt="2018-06-19T01:02:24.223" v="141" actId="1076"/>
          <ac:picMkLst>
            <pc:docMk/>
            <pc:sldMk cId="3187369881" sldId="389"/>
            <ac:picMk id="14" creationId="{3CFFF8BA-E98B-4ADB-A062-554E5F52EFBD}"/>
          </ac:picMkLst>
        </pc:picChg>
        <pc:picChg chg="add mod">
          <ac:chgData name="" userId="" providerId="" clId="Web-{F168F555-73B2-4E7D-8148-DD683E8D02CF}" dt="2018-06-19T01:02:27.113" v="142" actId="1076"/>
          <ac:picMkLst>
            <pc:docMk/>
            <pc:sldMk cId="3187369881" sldId="389"/>
            <ac:picMk id="16" creationId="{AFDE8833-116F-499D-B101-D2DCE3281CC3}"/>
          </ac:picMkLst>
        </pc:picChg>
        <pc:picChg chg="add mod">
          <ac:chgData name="" userId="" providerId="" clId="Web-{F168F555-73B2-4E7D-8148-DD683E8D02CF}" dt="2018-06-19T01:02:47.472" v="147" actId="1076"/>
          <ac:picMkLst>
            <pc:docMk/>
            <pc:sldMk cId="3187369881" sldId="389"/>
            <ac:picMk id="18" creationId="{EF8F552E-9551-4787-9E0B-F7E4268D9439}"/>
          </ac:picMkLst>
        </pc:picChg>
        <pc:picChg chg="add mod">
          <ac:chgData name="" userId="" providerId="" clId="Web-{F168F555-73B2-4E7D-8148-DD683E8D02CF}" dt="2018-06-19T01:02:43.535" v="146" actId="1076"/>
          <ac:picMkLst>
            <pc:docMk/>
            <pc:sldMk cId="3187369881" sldId="389"/>
            <ac:picMk id="20" creationId="{531ED5D0-F54A-4CDA-BD07-107753BD443F}"/>
          </ac:picMkLst>
        </pc:picChg>
        <pc:picChg chg="add mod">
          <ac:chgData name="" userId="" providerId="" clId="Web-{F168F555-73B2-4E7D-8148-DD683E8D02CF}" dt="2018-06-19T01:02:51.832" v="148" actId="1076"/>
          <ac:picMkLst>
            <pc:docMk/>
            <pc:sldMk cId="3187369881" sldId="389"/>
            <ac:picMk id="22" creationId="{220DE7CC-54C5-4A32-8BD6-BA3FCC0B9411}"/>
          </ac:picMkLst>
        </pc:picChg>
      </pc:sldChg>
    </pc:docChg>
  </pc:docChgLst>
  <pc:docChgLst>
    <pc:chgData clId="Web-{02335837-2367-4EF1-A253-6E557268C614}"/>
    <pc:docChg chg="addSld delSld modSld sldOrd">
      <pc:chgData name="" userId="" providerId="" clId="Web-{02335837-2367-4EF1-A253-6E557268C614}" dt="2018-06-10T17:36:08.088" v="1727" actId="20577"/>
      <pc:docMkLst>
        <pc:docMk/>
      </pc:docMkLst>
      <pc:sldChg chg="modSp">
        <pc:chgData name="" userId="" providerId="" clId="Web-{02335837-2367-4EF1-A253-6E557268C614}" dt="2018-06-10T17:33:06.638" v="1717" actId="20577"/>
        <pc:sldMkLst>
          <pc:docMk/>
          <pc:sldMk cId="462520963" sldId="354"/>
        </pc:sldMkLst>
        <pc:spChg chg="mod">
          <ac:chgData name="" userId="" providerId="" clId="Web-{02335837-2367-4EF1-A253-6E557268C614}" dt="2018-06-10T17:33:06.638" v="1717" actId="20577"/>
          <ac:spMkLst>
            <pc:docMk/>
            <pc:sldMk cId="462520963" sldId="354"/>
            <ac:spMk id="2" creationId="{00000000-0000-0000-0000-000000000000}"/>
          </ac:spMkLst>
        </pc:spChg>
      </pc:sldChg>
      <pc:sldChg chg="addSp delSp modSp">
        <pc:chgData name="" userId="" providerId="" clId="Web-{02335837-2367-4EF1-A253-6E557268C614}" dt="2018-06-10T16:51:34.199" v="421" actId="20577"/>
        <pc:sldMkLst>
          <pc:docMk/>
          <pc:sldMk cId="1197535360" sldId="356"/>
        </pc:sldMkLst>
        <pc:spChg chg="mod">
          <ac:chgData name="" userId="" providerId="" clId="Web-{02335837-2367-4EF1-A253-6E557268C614}" dt="2018-06-10T16:51:34.199" v="421" actId="20577"/>
          <ac:spMkLst>
            <pc:docMk/>
            <pc:sldMk cId="1197535360" sldId="356"/>
            <ac:spMk id="2" creationId="{00000000-0000-0000-0000-000000000000}"/>
          </ac:spMkLst>
        </pc:spChg>
        <pc:spChg chg="mod">
          <ac:chgData name="" userId="" providerId="" clId="Web-{02335837-2367-4EF1-A253-6E557268C614}" dt="2018-06-10T16:48:23.168" v="239" actId="20577"/>
          <ac:spMkLst>
            <pc:docMk/>
            <pc:sldMk cId="1197535360" sldId="356"/>
            <ac:spMk id="3" creationId="{00000000-0000-0000-0000-000000000000}"/>
          </ac:spMkLst>
        </pc:spChg>
        <pc:picChg chg="del">
          <ac:chgData name="" userId="" providerId="" clId="Web-{02335837-2367-4EF1-A253-6E557268C614}" dt="2018-06-10T16:48:34.496" v="242" actId="20577"/>
          <ac:picMkLst>
            <pc:docMk/>
            <pc:sldMk cId="1197535360" sldId="356"/>
            <ac:picMk id="6" creationId="{3B998103-3CB6-4D7D-A3F0-B205C001CB8A}"/>
          </ac:picMkLst>
        </pc:picChg>
        <pc:picChg chg="add mod">
          <ac:chgData name="" userId="" providerId="" clId="Web-{02335837-2367-4EF1-A253-6E557268C614}" dt="2018-06-10T16:48:37.355" v="243" actId="1076"/>
          <ac:picMkLst>
            <pc:docMk/>
            <pc:sldMk cId="1197535360" sldId="356"/>
            <ac:picMk id="8" creationId="{90608CA4-7643-423A-989F-C23868E35CE0}"/>
          </ac:picMkLst>
        </pc:picChg>
      </pc:sldChg>
      <pc:sldChg chg="modSp ord">
        <pc:chgData name="" userId="" providerId="" clId="Web-{02335837-2367-4EF1-A253-6E557268C614}" dt="2018-06-10T17:09:33.556" v="1095" actId="20577"/>
        <pc:sldMkLst>
          <pc:docMk/>
          <pc:sldMk cId="960856296" sldId="357"/>
        </pc:sldMkLst>
        <pc:spChg chg="mod">
          <ac:chgData name="" userId="" providerId="" clId="Web-{02335837-2367-4EF1-A253-6E557268C614}" dt="2018-06-10T17:09:33.556" v="1095" actId="20577"/>
          <ac:spMkLst>
            <pc:docMk/>
            <pc:sldMk cId="960856296" sldId="357"/>
            <ac:spMk id="2" creationId="{00000000-0000-0000-0000-000000000000}"/>
          </ac:spMkLst>
        </pc:spChg>
        <pc:spChg chg="mod">
          <ac:chgData name="" userId="" providerId="" clId="Web-{02335837-2367-4EF1-A253-6E557268C614}" dt="2018-06-10T17:00:00.770" v="703" actId="20577"/>
          <ac:spMkLst>
            <pc:docMk/>
            <pc:sldMk cId="960856296" sldId="357"/>
            <ac:spMk id="3" creationId="{00000000-0000-0000-0000-000000000000}"/>
          </ac:spMkLst>
        </pc:spChg>
      </pc:sldChg>
      <pc:sldChg chg="modSp">
        <pc:chgData name="" userId="" providerId="" clId="Web-{02335837-2367-4EF1-A253-6E557268C614}" dt="2018-06-10T16:27:34.411" v="10" actId="20577"/>
        <pc:sldMkLst>
          <pc:docMk/>
          <pc:sldMk cId="2182666021" sldId="365"/>
        </pc:sldMkLst>
        <pc:spChg chg="mod">
          <ac:chgData name="" userId="" providerId="" clId="Web-{02335837-2367-4EF1-A253-6E557268C614}" dt="2018-06-10T16:27:34.411" v="10" actId="20577"/>
          <ac:spMkLst>
            <pc:docMk/>
            <pc:sldMk cId="2182666021" sldId="365"/>
            <ac:spMk id="2" creationId="{00000000-0000-0000-0000-000000000000}"/>
          </ac:spMkLst>
        </pc:spChg>
      </pc:sldChg>
      <pc:sldChg chg="addSp delSp modSp add replId">
        <pc:chgData name="" userId="" providerId="" clId="Web-{02335837-2367-4EF1-A253-6E557268C614}" dt="2018-06-10T17:13:07.568" v="1256" actId="20577"/>
        <pc:sldMkLst>
          <pc:docMk/>
          <pc:sldMk cId="1860476272" sldId="367"/>
        </pc:sldMkLst>
        <pc:spChg chg="mod">
          <ac:chgData name="" userId="" providerId="" clId="Web-{02335837-2367-4EF1-A253-6E557268C614}" dt="2018-06-10T16:46:22.389" v="181" actId="20577"/>
          <ac:spMkLst>
            <pc:docMk/>
            <pc:sldMk cId="1860476272" sldId="367"/>
            <ac:spMk id="2" creationId="{00000000-0000-0000-0000-000000000000}"/>
          </ac:spMkLst>
        </pc:spChg>
        <pc:spChg chg="mod">
          <ac:chgData name="" userId="" providerId="" clId="Web-{02335837-2367-4EF1-A253-6E557268C614}" dt="2018-06-10T17:13:07.568" v="1256" actId="20577"/>
          <ac:spMkLst>
            <pc:docMk/>
            <pc:sldMk cId="1860476272" sldId="367"/>
            <ac:spMk id="3" creationId="{00000000-0000-0000-0000-000000000000}"/>
          </ac:spMkLst>
        </pc:spChg>
        <pc:picChg chg="del">
          <ac:chgData name="" userId="" providerId="" clId="Web-{02335837-2367-4EF1-A253-6E557268C614}" dt="2018-06-10T16:28:16.082" v="36" actId="20577"/>
          <ac:picMkLst>
            <pc:docMk/>
            <pc:sldMk cId="1860476272" sldId="367"/>
            <ac:picMk id="6" creationId="{A9DF4512-93DF-4AAD-8422-2B8439EEBCED}"/>
          </ac:picMkLst>
        </pc:picChg>
        <pc:picChg chg="add mod modCrop">
          <ac:chgData name="" userId="" providerId="" clId="Web-{02335837-2367-4EF1-A253-6E557268C614}" dt="2018-06-10T16:32:55.826" v="43" actId="1076"/>
          <ac:picMkLst>
            <pc:docMk/>
            <pc:sldMk cId="1860476272" sldId="367"/>
            <ac:picMk id="7" creationId="{7436C487-0F0B-4B4B-8608-0301E2D851C9}"/>
          </ac:picMkLst>
        </pc:picChg>
      </pc:sldChg>
      <pc:sldChg chg="addSp delSp modSp add replId">
        <pc:chgData name="" userId="" providerId="" clId="Web-{02335837-2367-4EF1-A253-6E557268C614}" dt="2018-06-10T17:13:24.646" v="1282" actId="20577"/>
        <pc:sldMkLst>
          <pc:docMk/>
          <pc:sldMk cId="2601960670" sldId="368"/>
        </pc:sldMkLst>
        <pc:spChg chg="mod">
          <ac:chgData name="" userId="" providerId="" clId="Web-{02335837-2367-4EF1-A253-6E557268C614}" dt="2018-06-10T16:47:23.169" v="224" actId="20577"/>
          <ac:spMkLst>
            <pc:docMk/>
            <pc:sldMk cId="2601960670" sldId="368"/>
            <ac:spMk id="2" creationId="{00000000-0000-0000-0000-000000000000}"/>
          </ac:spMkLst>
        </pc:spChg>
        <pc:spChg chg="mod">
          <ac:chgData name="" userId="" providerId="" clId="Web-{02335837-2367-4EF1-A253-6E557268C614}" dt="2018-06-10T17:13:24.646" v="1282" actId="20577"/>
          <ac:spMkLst>
            <pc:docMk/>
            <pc:sldMk cId="2601960670" sldId="368"/>
            <ac:spMk id="3" creationId="{00000000-0000-0000-0000-000000000000}"/>
          </ac:spMkLst>
        </pc:spChg>
        <pc:picChg chg="add mod">
          <ac:chgData name="" userId="" providerId="" clId="Web-{02335837-2367-4EF1-A253-6E557268C614}" dt="2018-06-10T16:38:21.961" v="171" actId="1076"/>
          <ac:picMkLst>
            <pc:docMk/>
            <pc:sldMk cId="2601960670" sldId="368"/>
            <ac:picMk id="6" creationId="{5DE7ED9D-98DC-4DA0-9A62-A8912AAEC5EB}"/>
          </ac:picMkLst>
        </pc:picChg>
        <pc:picChg chg="del">
          <ac:chgData name="" userId="" providerId="" clId="Web-{02335837-2367-4EF1-A253-6E557268C614}" dt="2018-06-10T16:38:02.445" v="167" actId="20577"/>
          <ac:picMkLst>
            <pc:docMk/>
            <pc:sldMk cId="2601960670" sldId="368"/>
            <ac:picMk id="7" creationId="{7436C487-0F0B-4B4B-8608-0301E2D851C9}"/>
          </ac:picMkLst>
        </pc:picChg>
      </pc:sldChg>
      <pc:sldChg chg="add replId">
        <pc:chgData name="" userId="" providerId="" clId="Web-{02335837-2367-4EF1-A253-6E557268C614}" dt="2018-06-10T16:47:54.731" v="226" actId="20577"/>
        <pc:sldMkLst>
          <pc:docMk/>
          <pc:sldMk cId="3425184584" sldId="369"/>
        </pc:sldMkLst>
      </pc:sldChg>
      <pc:sldChg chg="modSp add replId">
        <pc:chgData name="" userId="" providerId="" clId="Web-{02335837-2367-4EF1-A253-6E557268C614}" dt="2018-06-10T16:52:44.338" v="502" actId="20577"/>
        <pc:sldMkLst>
          <pc:docMk/>
          <pc:sldMk cId="3891242889" sldId="370"/>
        </pc:sldMkLst>
        <pc:spChg chg="mod">
          <ac:chgData name="" userId="" providerId="" clId="Web-{02335837-2367-4EF1-A253-6E557268C614}" dt="2018-06-10T16:52:44.338" v="502" actId="20577"/>
          <ac:spMkLst>
            <pc:docMk/>
            <pc:sldMk cId="3891242889" sldId="370"/>
            <ac:spMk id="2" creationId="{00000000-0000-0000-0000-000000000000}"/>
          </ac:spMkLst>
        </pc:spChg>
      </pc:sldChg>
      <pc:sldChg chg="modSp add replId">
        <pc:chgData name="" userId="" providerId="" clId="Web-{02335837-2367-4EF1-A253-6E557268C614}" dt="2018-06-10T16:54:03.837" v="561" actId="1076"/>
        <pc:sldMkLst>
          <pc:docMk/>
          <pc:sldMk cId="3056895207" sldId="371"/>
        </pc:sldMkLst>
        <pc:spChg chg="mod">
          <ac:chgData name="" userId="" providerId="" clId="Web-{02335837-2367-4EF1-A253-6E557268C614}" dt="2018-06-10T16:54:03.837" v="561" actId="1076"/>
          <ac:spMkLst>
            <pc:docMk/>
            <pc:sldMk cId="3056895207" sldId="371"/>
            <ac:spMk id="2" creationId="{00000000-0000-0000-0000-000000000000}"/>
          </ac:spMkLst>
        </pc:spChg>
        <pc:spChg chg="mod">
          <ac:chgData name="" userId="" providerId="" clId="Web-{02335837-2367-4EF1-A253-6E557268C614}" dt="2018-06-10T16:53:58.290" v="560" actId="1076"/>
          <ac:spMkLst>
            <pc:docMk/>
            <pc:sldMk cId="3056895207" sldId="371"/>
            <ac:spMk id="3" creationId="{00000000-0000-0000-0000-000000000000}"/>
          </ac:spMkLst>
        </pc:spChg>
      </pc:sldChg>
      <pc:sldChg chg="modSp add ord replId">
        <pc:chgData name="" userId="" providerId="" clId="Web-{02335837-2367-4EF1-A253-6E557268C614}" dt="2018-06-10T16:57:12.664" v="673" actId="20577"/>
        <pc:sldMkLst>
          <pc:docMk/>
          <pc:sldMk cId="1607723770" sldId="373"/>
        </pc:sldMkLst>
        <pc:spChg chg="mod">
          <ac:chgData name="" userId="" providerId="" clId="Web-{02335837-2367-4EF1-A253-6E557268C614}" dt="2018-06-10T16:57:12.664" v="673" actId="20577"/>
          <ac:spMkLst>
            <pc:docMk/>
            <pc:sldMk cId="1607723770" sldId="373"/>
            <ac:spMk id="2" creationId="{00000000-0000-0000-0000-000000000000}"/>
          </ac:spMkLst>
        </pc:spChg>
      </pc:sldChg>
      <pc:sldChg chg="modSp add ord replId">
        <pc:chgData name="" userId="" providerId="" clId="Web-{02335837-2367-4EF1-A253-6E557268C614}" dt="2018-06-10T17:36:08.088" v="1726" actId="20577"/>
        <pc:sldMkLst>
          <pc:docMk/>
          <pc:sldMk cId="2621762005" sldId="374"/>
        </pc:sldMkLst>
        <pc:spChg chg="mod">
          <ac:chgData name="" userId="" providerId="" clId="Web-{02335837-2367-4EF1-A253-6E557268C614}" dt="2018-06-10T17:36:08.088" v="1726" actId="20577"/>
          <ac:spMkLst>
            <pc:docMk/>
            <pc:sldMk cId="2621762005" sldId="374"/>
            <ac:spMk id="2" creationId="{00000000-0000-0000-0000-000000000000}"/>
          </ac:spMkLst>
        </pc:spChg>
        <pc:spChg chg="mod">
          <ac:chgData name="" userId="" providerId="" clId="Web-{02335837-2367-4EF1-A253-6E557268C614}" dt="2018-06-10T17:00:58.832" v="712" actId="20577"/>
          <ac:spMkLst>
            <pc:docMk/>
            <pc:sldMk cId="2621762005" sldId="374"/>
            <ac:spMk id="3" creationId="{00000000-0000-0000-0000-000000000000}"/>
          </ac:spMkLst>
        </pc:spChg>
      </pc:sldChg>
      <pc:sldChg chg="modSp add replId">
        <pc:chgData name="" userId="" providerId="" clId="Web-{02335837-2367-4EF1-A253-6E557268C614}" dt="2018-06-10T17:11:51.178" v="1242" actId="20577"/>
        <pc:sldMkLst>
          <pc:docMk/>
          <pc:sldMk cId="2850654358" sldId="375"/>
        </pc:sldMkLst>
        <pc:spChg chg="mod">
          <ac:chgData name="" userId="" providerId="" clId="Web-{02335837-2367-4EF1-A253-6E557268C614}" dt="2018-06-10T17:11:51.178" v="1242" actId="20577"/>
          <ac:spMkLst>
            <pc:docMk/>
            <pc:sldMk cId="2850654358" sldId="375"/>
            <ac:spMk id="2" creationId="{00000000-0000-0000-0000-000000000000}"/>
          </ac:spMkLst>
        </pc:spChg>
      </pc:sldChg>
      <pc:sldChg chg="addSp delSp modSp add replId">
        <pc:chgData name="" userId="" providerId="" clId="Web-{02335837-2367-4EF1-A253-6E557268C614}" dt="2018-06-10T17:16:53.345" v="1325" actId="1076"/>
        <pc:sldMkLst>
          <pc:docMk/>
          <pc:sldMk cId="3052516233" sldId="376"/>
        </pc:sldMkLst>
        <pc:spChg chg="mod">
          <ac:chgData name="" userId="" providerId="" clId="Web-{02335837-2367-4EF1-A253-6E557268C614}" dt="2018-06-10T17:16:04.064" v="1319" actId="20577"/>
          <ac:spMkLst>
            <pc:docMk/>
            <pc:sldMk cId="3052516233" sldId="376"/>
            <ac:spMk id="2" creationId="{00000000-0000-0000-0000-000000000000}"/>
          </ac:spMkLst>
        </pc:spChg>
        <pc:picChg chg="del">
          <ac:chgData name="" userId="" providerId="" clId="Web-{02335837-2367-4EF1-A253-6E557268C614}" dt="2018-06-10T17:16:49.454" v="1324" actId="1076"/>
          <ac:picMkLst>
            <pc:docMk/>
            <pc:sldMk cId="3052516233" sldId="376"/>
            <ac:picMk id="6" creationId="{5DE7ED9D-98DC-4DA0-9A62-A8912AAEC5EB}"/>
          </ac:picMkLst>
        </pc:picChg>
        <pc:picChg chg="add mod">
          <ac:chgData name="" userId="" providerId="" clId="Web-{02335837-2367-4EF1-A253-6E557268C614}" dt="2018-06-10T17:16:53.345" v="1325" actId="1076"/>
          <ac:picMkLst>
            <pc:docMk/>
            <pc:sldMk cId="3052516233" sldId="376"/>
            <ac:picMk id="7" creationId="{73237CAD-F264-458D-9D84-0907D6165655}"/>
          </ac:picMkLst>
        </pc:picChg>
      </pc:sldChg>
      <pc:sldChg chg="addSp delSp modSp add replId">
        <pc:chgData name="" userId="" providerId="" clId="Web-{02335837-2367-4EF1-A253-6E557268C614}" dt="2018-06-10T17:24:19.836" v="1533" actId="20577"/>
        <pc:sldMkLst>
          <pc:docMk/>
          <pc:sldMk cId="2582029621" sldId="377"/>
        </pc:sldMkLst>
        <pc:spChg chg="mod">
          <ac:chgData name="" userId="" providerId="" clId="Web-{02335837-2367-4EF1-A253-6E557268C614}" dt="2018-06-10T17:24:19.836" v="1533" actId="20577"/>
          <ac:spMkLst>
            <pc:docMk/>
            <pc:sldMk cId="2582029621" sldId="377"/>
            <ac:spMk id="2" creationId="{00000000-0000-0000-0000-000000000000}"/>
          </ac:spMkLst>
        </pc:spChg>
        <pc:spChg chg="mod">
          <ac:chgData name="" userId="" providerId="" clId="Web-{02335837-2367-4EF1-A253-6E557268C614}" dt="2018-06-10T17:22:27.807" v="1403" actId="20577"/>
          <ac:spMkLst>
            <pc:docMk/>
            <pc:sldMk cId="2582029621" sldId="377"/>
            <ac:spMk id="3" creationId="{00000000-0000-0000-0000-000000000000}"/>
          </ac:spMkLst>
        </pc:spChg>
        <pc:picChg chg="add mod">
          <ac:chgData name="" userId="" providerId="" clId="Web-{02335837-2367-4EF1-A253-6E557268C614}" dt="2018-06-10T17:22:21.620" v="1400" actId="1076"/>
          <ac:picMkLst>
            <pc:docMk/>
            <pc:sldMk cId="2582029621" sldId="377"/>
            <ac:picMk id="6" creationId="{C532CC2F-D119-4538-9A4C-2E3B8F547A73}"/>
          </ac:picMkLst>
        </pc:picChg>
        <pc:picChg chg="del">
          <ac:chgData name="" userId="" providerId="" clId="Web-{02335837-2367-4EF1-A253-6E557268C614}" dt="2018-06-10T17:21:35.777" v="1393" actId="20577"/>
          <ac:picMkLst>
            <pc:docMk/>
            <pc:sldMk cId="2582029621" sldId="377"/>
            <ac:picMk id="7" creationId="{73237CAD-F264-458D-9D84-0907D6165655}"/>
          </ac:picMkLst>
        </pc:picChg>
      </pc:sldChg>
      <pc:sldChg chg="addSp delSp modSp add replId">
        <pc:chgData name="" userId="" providerId="" clId="Web-{02335837-2367-4EF1-A253-6E557268C614}" dt="2018-06-10T17:31:53.249" v="1713" actId="20577"/>
        <pc:sldMkLst>
          <pc:docMk/>
          <pc:sldMk cId="1130709686" sldId="378"/>
        </pc:sldMkLst>
        <pc:spChg chg="mod">
          <ac:chgData name="" userId="" providerId="" clId="Web-{02335837-2367-4EF1-A253-6E557268C614}" dt="2018-06-10T17:31:53.249" v="1713" actId="20577"/>
          <ac:spMkLst>
            <pc:docMk/>
            <pc:sldMk cId="1130709686" sldId="378"/>
            <ac:spMk id="2" creationId="{00000000-0000-0000-0000-000000000000}"/>
          </ac:spMkLst>
        </pc:spChg>
        <pc:spChg chg="mod">
          <ac:chgData name="" userId="" providerId="" clId="Web-{02335837-2367-4EF1-A253-6E557268C614}" dt="2018-06-10T17:28:51.612" v="1602" actId="20577"/>
          <ac:spMkLst>
            <pc:docMk/>
            <pc:sldMk cId="1130709686" sldId="378"/>
            <ac:spMk id="3" creationId="{00000000-0000-0000-0000-000000000000}"/>
          </ac:spMkLst>
        </pc:spChg>
        <pc:picChg chg="del">
          <ac:chgData name="" userId="" providerId="" clId="Web-{02335837-2367-4EF1-A253-6E557268C614}" dt="2018-06-10T17:28:56.659" v="1605" actId="20577"/>
          <ac:picMkLst>
            <pc:docMk/>
            <pc:sldMk cId="1130709686" sldId="378"/>
            <ac:picMk id="6" creationId="{5DE7ED9D-98DC-4DA0-9A62-A8912AAEC5EB}"/>
          </ac:picMkLst>
        </pc:picChg>
        <pc:picChg chg="add">
          <ac:chgData name="" userId="" providerId="" clId="Web-{02335837-2367-4EF1-A253-6E557268C614}" dt="2018-06-10T17:29:12.065" v="1606" actId="20577"/>
          <ac:picMkLst>
            <pc:docMk/>
            <pc:sldMk cId="1130709686" sldId="378"/>
            <ac:picMk id="8" creationId="{0618AAEA-59AE-47FE-8FE7-19315CC51A56}"/>
          </ac:picMkLst>
        </pc:picChg>
      </pc:sldChg>
    </pc:docChg>
  </pc:docChgLst>
  <pc:docChgLst>
    <pc:chgData clId="Web-{B11BA9C5-4796-4F33-A120-137FF74AA480}"/>
    <pc:docChg chg="modSld">
      <pc:chgData name="" userId="" providerId="" clId="Web-{B11BA9C5-4796-4F33-A120-137FF74AA480}" dt="2018-06-18T19:36:59.109" v="7" actId="20577"/>
      <pc:docMkLst>
        <pc:docMk/>
      </pc:docMkLst>
      <pc:sldChg chg="modSp">
        <pc:chgData name="" userId="" providerId="" clId="Web-{B11BA9C5-4796-4F33-A120-137FF74AA480}" dt="2018-06-18T19:36:59.109" v="6" actId="20577"/>
        <pc:sldMkLst>
          <pc:docMk/>
          <pc:sldMk cId="3665655861" sldId="330"/>
        </pc:sldMkLst>
        <pc:spChg chg="mod">
          <ac:chgData name="" userId="" providerId="" clId="Web-{B11BA9C5-4796-4F33-A120-137FF74AA480}" dt="2018-06-18T19:36:59.109" v="6" actId="20577"/>
          <ac:spMkLst>
            <pc:docMk/>
            <pc:sldMk cId="3665655861" sldId="330"/>
            <ac:spMk id="3" creationId="{00000000-0000-0000-0000-000000000000}"/>
          </ac:spMkLst>
        </pc:spChg>
      </pc:sldChg>
    </pc:docChg>
  </pc:docChgLst>
  <pc:docChgLst>
    <pc:chgData clId="Web-{F7BD54FB-1DB2-49D7-A04E-658DB6530FC7}"/>
    <pc:docChg chg="addSld modSld">
      <pc:chgData name="" userId="" providerId="" clId="Web-{F7BD54FB-1DB2-49D7-A04E-658DB6530FC7}" dt="2018-06-18T16:26:30.127" v="95" actId="20577"/>
      <pc:docMkLst>
        <pc:docMk/>
      </pc:docMkLst>
      <pc:sldChg chg="modSp">
        <pc:chgData name="" userId="" providerId="" clId="Web-{F7BD54FB-1DB2-49D7-A04E-658DB6530FC7}" dt="2018-06-18T15:57:47.928" v="10" actId="20577"/>
        <pc:sldMkLst>
          <pc:docMk/>
          <pc:sldMk cId="1542932924" sldId="383"/>
        </pc:sldMkLst>
        <pc:spChg chg="mod">
          <ac:chgData name="" userId="" providerId="" clId="Web-{F7BD54FB-1DB2-49D7-A04E-658DB6530FC7}" dt="2018-06-18T15:57:47.928" v="10" actId="20577"/>
          <ac:spMkLst>
            <pc:docMk/>
            <pc:sldMk cId="1542932924" sldId="383"/>
            <ac:spMk id="8" creationId="{AB6BC759-478A-4B9E-8BD3-E3B78462E8BD}"/>
          </ac:spMkLst>
        </pc:spChg>
      </pc:sldChg>
      <pc:sldChg chg="modSp add replId">
        <pc:chgData name="" userId="" providerId="" clId="Web-{F7BD54FB-1DB2-49D7-A04E-658DB6530FC7}" dt="2018-06-18T16:17:28.785" v="86" actId="20577"/>
        <pc:sldMkLst>
          <pc:docMk/>
          <pc:sldMk cId="3726654507" sldId="384"/>
        </pc:sldMkLst>
        <pc:spChg chg="mod">
          <ac:chgData name="" userId="" providerId="" clId="Web-{F7BD54FB-1DB2-49D7-A04E-658DB6530FC7}" dt="2018-06-18T15:57:59.351" v="23" actId="20577"/>
          <ac:spMkLst>
            <pc:docMk/>
            <pc:sldMk cId="3726654507" sldId="384"/>
            <ac:spMk id="3" creationId="{00000000-0000-0000-0000-000000000000}"/>
          </ac:spMkLst>
        </pc:spChg>
        <pc:spChg chg="mod">
          <ac:chgData name="" userId="" providerId="" clId="Web-{F7BD54FB-1DB2-49D7-A04E-658DB6530FC7}" dt="2018-06-18T16:17:28.785" v="86" actId="20577"/>
          <ac:spMkLst>
            <pc:docMk/>
            <pc:sldMk cId="3726654507" sldId="384"/>
            <ac:spMk id="8" creationId="{AB6BC759-478A-4B9E-8BD3-E3B78462E8BD}"/>
          </ac:spMkLst>
        </pc:spChg>
      </pc:sldChg>
      <pc:sldChg chg="modSp add replId">
        <pc:chgData name="" userId="" providerId="" clId="Web-{F7BD54FB-1DB2-49D7-A04E-658DB6530FC7}" dt="2018-06-18T16:26:30.127" v="94" actId="20577"/>
        <pc:sldMkLst>
          <pc:docMk/>
          <pc:sldMk cId="3845380132" sldId="385"/>
        </pc:sldMkLst>
        <pc:spChg chg="mod">
          <ac:chgData name="" userId="" providerId="" clId="Web-{F7BD54FB-1DB2-49D7-A04E-658DB6530FC7}" dt="2018-06-18T16:03:50.783" v="71" actId="20577"/>
          <ac:spMkLst>
            <pc:docMk/>
            <pc:sldMk cId="3845380132" sldId="385"/>
            <ac:spMk id="3" creationId="{00000000-0000-0000-0000-000000000000}"/>
          </ac:spMkLst>
        </pc:spChg>
        <pc:spChg chg="mod">
          <ac:chgData name="" userId="" providerId="" clId="Web-{F7BD54FB-1DB2-49D7-A04E-658DB6530FC7}" dt="2018-06-18T16:26:30.127" v="94" actId="20577"/>
          <ac:spMkLst>
            <pc:docMk/>
            <pc:sldMk cId="3845380132" sldId="385"/>
            <ac:spMk id="8" creationId="{AB6BC759-478A-4B9E-8BD3-E3B78462E8BD}"/>
          </ac:spMkLst>
        </pc:spChg>
      </pc:sldChg>
    </pc:docChg>
  </pc:docChgLst>
  <pc:docChgLst>
    <pc:chgData clId="Web-{FE8E18EA-F5B5-4BA4-A32F-020DC98F3A0B}"/>
    <pc:docChg chg="modSld">
      <pc:chgData name="" userId="" providerId="" clId="Web-{FE8E18EA-F5B5-4BA4-A32F-020DC98F3A0B}" dt="2018-06-19T16:07:05.833" v="1642"/>
      <pc:docMkLst>
        <pc:docMk/>
      </pc:docMkLst>
      <pc:sldChg chg="modNotes">
        <pc:chgData name="" userId="" providerId="" clId="Web-{FE8E18EA-F5B5-4BA4-A32F-020DC98F3A0B}" dt="2018-06-19T16:07:05.833" v="1642"/>
        <pc:sldMkLst>
          <pc:docMk/>
          <pc:sldMk cId="3665655861" sldId="330"/>
        </pc:sldMkLst>
      </pc:sldChg>
    </pc:docChg>
  </pc:docChgLst>
  <pc:docChgLst>
    <pc:chgData clId="Web-{72E0CAC1-53C9-4027-A126-3D6FE852255F}"/>
    <pc:docChg chg="addSld modSld">
      <pc:chgData name="" userId="" providerId="" clId="Web-{72E0CAC1-53C9-4027-A126-3D6FE852255F}" dt="2018-06-10T14:48:12.183" v="169" actId="20577"/>
      <pc:docMkLst>
        <pc:docMk/>
      </pc:docMkLst>
      <pc:sldChg chg="modSp">
        <pc:chgData name="" userId="" providerId="" clId="Web-{72E0CAC1-53C9-4027-A126-3D6FE852255F}" dt="2018-06-10T14:36:50.376" v="16" actId="20577"/>
        <pc:sldMkLst>
          <pc:docMk/>
          <pc:sldMk cId="1762345060" sldId="355"/>
        </pc:sldMkLst>
        <pc:spChg chg="mod">
          <ac:chgData name="" userId="" providerId="" clId="Web-{72E0CAC1-53C9-4027-A126-3D6FE852255F}" dt="2018-06-10T14:36:50.376" v="16" actId="20577"/>
          <ac:spMkLst>
            <pc:docMk/>
            <pc:sldMk cId="1762345060" sldId="355"/>
            <ac:spMk id="3" creationId="{00000000-0000-0000-0000-000000000000}"/>
          </ac:spMkLst>
        </pc:spChg>
      </pc:sldChg>
      <pc:sldChg chg="addSp modSp">
        <pc:chgData name="" userId="" providerId="" clId="Web-{72E0CAC1-53C9-4027-A126-3D6FE852255F}" dt="2018-06-10T14:47:17.215" v="140" actId="1076"/>
        <pc:sldMkLst>
          <pc:docMk/>
          <pc:sldMk cId="1197535360" sldId="356"/>
        </pc:sldMkLst>
        <pc:spChg chg="mod">
          <ac:chgData name="" userId="" providerId="" clId="Web-{72E0CAC1-53C9-4027-A126-3D6FE852255F}" dt="2018-06-10T14:42:47.686" v="123" actId="20577"/>
          <ac:spMkLst>
            <pc:docMk/>
            <pc:sldMk cId="1197535360" sldId="356"/>
            <ac:spMk id="2" creationId="{00000000-0000-0000-0000-000000000000}"/>
          </ac:spMkLst>
        </pc:spChg>
        <pc:spChg chg="mod">
          <ac:chgData name="" userId="" providerId="" clId="Web-{72E0CAC1-53C9-4027-A126-3D6FE852255F}" dt="2018-06-10T14:37:45.145" v="32" actId="20577"/>
          <ac:spMkLst>
            <pc:docMk/>
            <pc:sldMk cId="1197535360" sldId="356"/>
            <ac:spMk id="3" creationId="{00000000-0000-0000-0000-000000000000}"/>
          </ac:spMkLst>
        </pc:spChg>
        <pc:picChg chg="add mod">
          <ac:chgData name="" userId="" providerId="" clId="Web-{72E0CAC1-53C9-4027-A126-3D6FE852255F}" dt="2018-06-10T14:47:17.215" v="140" actId="1076"/>
          <ac:picMkLst>
            <pc:docMk/>
            <pc:sldMk cId="1197535360" sldId="356"/>
            <ac:picMk id="6" creationId="{3B998103-3CB6-4D7D-A3F0-B205C001CB8A}"/>
          </ac:picMkLst>
        </pc:picChg>
      </pc:sldChg>
      <pc:sldChg chg="addSp delSp modSp add replId">
        <pc:chgData name="" userId="" providerId="" clId="Web-{72E0CAC1-53C9-4027-A126-3D6FE852255F}" dt="2018-06-10T14:48:08.902" v="167" actId="20577"/>
        <pc:sldMkLst>
          <pc:docMk/>
          <pc:sldMk cId="835757655" sldId="361"/>
        </pc:sldMkLst>
        <pc:spChg chg="mod">
          <ac:chgData name="" userId="" providerId="" clId="Web-{72E0CAC1-53C9-4027-A126-3D6FE852255F}" dt="2018-06-10T14:48:08.902" v="167" actId="20577"/>
          <ac:spMkLst>
            <pc:docMk/>
            <pc:sldMk cId="835757655" sldId="361"/>
            <ac:spMk id="2" creationId="{00000000-0000-0000-0000-000000000000}"/>
          </ac:spMkLst>
        </pc:spChg>
        <pc:picChg chg="add del">
          <ac:chgData name="" userId="" providerId="" clId="Web-{72E0CAC1-53C9-4027-A126-3D6FE852255F}" dt="2018-06-10T14:47:01.622" v="138" actId="20577"/>
          <ac:picMkLst>
            <pc:docMk/>
            <pc:sldMk cId="835757655" sldId="361"/>
            <ac:picMk id="6" creationId="{3B998103-3CB6-4D7D-A3F0-B205C001CB8A}"/>
          </ac:picMkLst>
        </pc:picChg>
        <pc:picChg chg="add mod">
          <ac:chgData name="" userId="" providerId="" clId="Web-{72E0CAC1-53C9-4027-A126-3D6FE852255F}" dt="2018-06-10T14:47:40.246" v="145" actId="1076"/>
          <ac:picMkLst>
            <pc:docMk/>
            <pc:sldMk cId="835757655" sldId="361"/>
            <ac:picMk id="7" creationId="{A4274C33-3E43-4388-8D63-3BC03A3A519E}"/>
          </ac:picMkLst>
        </pc:picChg>
        <pc:picChg chg="add del mod">
          <ac:chgData name="" userId="" providerId="" clId="Web-{72E0CAC1-53C9-4027-A126-3D6FE852255F}" dt="2018-06-10T14:47:41.777" v="146" actId="20577"/>
          <ac:picMkLst>
            <pc:docMk/>
            <pc:sldMk cId="835757655" sldId="361"/>
            <ac:picMk id="10" creationId="{F97E8308-460F-41ED-AB31-1CDD890716B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2"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2" y="0"/>
            <a:ext cx="2971802" cy="457200"/>
          </a:xfrm>
          <a:prstGeom prst="rect">
            <a:avLst/>
          </a:prstGeom>
        </p:spPr>
        <p:txBody>
          <a:bodyPr vert="horz" lIns="91440" tIns="45720" rIns="91440" bIns="45720" rtlCol="0"/>
          <a:lstStyle>
            <a:lvl1pPr algn="r">
              <a:defRPr sz="1200"/>
            </a:lvl1pPr>
          </a:lstStyle>
          <a:p>
            <a:fld id="{90A6115A-C053-5240-ACE0-C75D00E7EA4B}" type="datetimeFigureOut">
              <a:rPr lang="en-US" smtClean="0"/>
              <a:t>6/19/2018</a:t>
            </a:fld>
            <a:endParaRPr lang="en-US"/>
          </a:p>
        </p:txBody>
      </p:sp>
      <p:sp>
        <p:nvSpPr>
          <p:cNvPr id="4" name="Footer Placeholder 3"/>
          <p:cNvSpPr>
            <a:spLocks noGrp="1"/>
          </p:cNvSpPr>
          <p:nvPr>
            <p:ph type="ftr" sz="quarter" idx="2"/>
          </p:nvPr>
        </p:nvSpPr>
        <p:spPr>
          <a:xfrm>
            <a:off x="2" y="8685213"/>
            <a:ext cx="2971802"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2" y="8685213"/>
            <a:ext cx="2971802" cy="457200"/>
          </a:xfrm>
          <a:prstGeom prst="rect">
            <a:avLst/>
          </a:prstGeom>
        </p:spPr>
        <p:txBody>
          <a:bodyPr vert="horz" lIns="91440" tIns="45720" rIns="91440" bIns="45720" rtlCol="0" anchor="b"/>
          <a:lstStyle>
            <a:lvl1pPr algn="r">
              <a:defRPr sz="1200"/>
            </a:lvl1pPr>
          </a:lstStyle>
          <a:p>
            <a:fld id="{4EADA1F8-2DE3-234D-B5B9-37D9284F6030}" type="slidenum">
              <a:rPr lang="en-US" smtClean="0"/>
              <a:t>‹#›</a:t>
            </a:fld>
            <a:endParaRPr lang="en-US"/>
          </a:p>
        </p:txBody>
      </p:sp>
    </p:spTree>
    <p:extLst>
      <p:ext uri="{BB962C8B-B14F-4D97-AF65-F5344CB8AC3E}">
        <p14:creationId xmlns:p14="http://schemas.microsoft.com/office/powerpoint/2010/main" val="1789527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2"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2" y="0"/>
            <a:ext cx="2971802" cy="458788"/>
          </a:xfrm>
          <a:prstGeom prst="rect">
            <a:avLst/>
          </a:prstGeom>
        </p:spPr>
        <p:txBody>
          <a:bodyPr vert="horz" lIns="91440" tIns="45720" rIns="91440" bIns="45720" rtlCol="0"/>
          <a:lstStyle>
            <a:lvl1pPr algn="r">
              <a:defRPr sz="1200"/>
            </a:lvl1pPr>
          </a:lstStyle>
          <a:p>
            <a:fld id="{30F71CCC-E93B-4CF5-A385-943E9D0162EB}" type="datetimeFigureOut">
              <a:rPr lang="en-US"/>
              <a:t>6/19/2018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2"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685214"/>
            <a:ext cx="2971802"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2" y="8685214"/>
            <a:ext cx="2971802" cy="458787"/>
          </a:xfrm>
          <a:prstGeom prst="rect">
            <a:avLst/>
          </a:prstGeom>
        </p:spPr>
        <p:txBody>
          <a:bodyPr vert="horz" lIns="91440" tIns="45720" rIns="91440" bIns="45720" rtlCol="0" anchor="b"/>
          <a:lstStyle>
            <a:lvl1pPr algn="r">
              <a:defRPr sz="1200"/>
            </a:lvl1pPr>
          </a:lstStyle>
          <a:p>
            <a:fld id="{C2518B49-4985-476E-9CE5-CE137CB4B6E8}" type="slidenum">
              <a:rPr lang="en-US"/>
              <a:t>‹#›</a:t>
            </a:fld>
            <a:endParaRPr lang="en-US"/>
          </a:p>
        </p:txBody>
      </p:sp>
    </p:spTree>
    <p:extLst>
      <p:ext uri="{BB962C8B-B14F-4D97-AF65-F5344CB8AC3E}">
        <p14:creationId xmlns:p14="http://schemas.microsoft.com/office/powerpoint/2010/main" val="155941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youtube.com/watch?v=GaNwnsT4B5s"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 Introduction of presentation– </a:t>
            </a:r>
          </a:p>
          <a:p>
            <a:r>
              <a:rPr lang="en-US"/>
              <a:t>Everyone introduces themselves</a:t>
            </a:r>
            <a:endParaRPr lang="en-US">
              <a:cs typeface="Calibri"/>
            </a:endParaRPr>
          </a:p>
          <a:p>
            <a:r>
              <a:rPr lang="en-US">
                <a:cs typeface="Calibri"/>
              </a:rPr>
              <a:t>NOTE: Make note that they can ask questions at any time and brief outline/timeframe for parts of the presentation for those that want/need to sneak out for other presentations.</a:t>
            </a:r>
            <a:endParaRPr lang="en-US" dirty="0">
              <a:cs typeface="Calibri"/>
            </a:endParaRPr>
          </a:p>
        </p:txBody>
      </p:sp>
      <p:sp>
        <p:nvSpPr>
          <p:cNvPr id="4" name="Slide Number Placeholder 3"/>
          <p:cNvSpPr>
            <a:spLocks noGrp="1"/>
          </p:cNvSpPr>
          <p:nvPr>
            <p:ph type="sldNum" sz="quarter" idx="10"/>
          </p:nvPr>
        </p:nvSpPr>
        <p:spPr/>
        <p:txBody>
          <a:bodyPr/>
          <a:lstStyle/>
          <a:p>
            <a:fld id="{C2518B49-4985-476E-9CE5-CE137CB4B6E8}" type="slidenum">
              <a:rPr lang="en-US"/>
              <a:t>1</a:t>
            </a:fld>
            <a:endParaRPr lang="en-US"/>
          </a:p>
        </p:txBody>
      </p:sp>
    </p:spTree>
    <p:extLst>
      <p:ext uri="{BB962C8B-B14F-4D97-AF65-F5344CB8AC3E}">
        <p14:creationId xmlns:p14="http://schemas.microsoft.com/office/powerpoint/2010/main" val="3123225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Kristi - </a:t>
            </a:r>
            <a:endParaRPr lang="en-US" dirty="0"/>
          </a:p>
          <a:p>
            <a:r>
              <a:rPr lang="en-US" dirty="0"/>
              <a:t>We’ve made a lot of changes to our newer sites (anything built within the last 3 years).  This includes new theme development built accessible from the ground up, required image alternate tags and required training for web editors that includes many accessibility points.</a:t>
            </a:r>
            <a:endParaRPr lang="en-US" dirty="0">
              <a:cs typeface="Calibri"/>
            </a:endParaRPr>
          </a:p>
          <a:p>
            <a:endParaRPr lang="en-US" dirty="0"/>
          </a:p>
          <a:p>
            <a:r>
              <a:rPr lang="en-US" dirty="0"/>
              <a:t>As we continue to transition sites to this more accessible version, we’ve also begun work on training and information related to the additional resources added to websites – like making sure all videos uploaded have captioning and that all documents uploaded are accessible.  This is still somewhat in the beginning stages and work will progress as we move forward.</a:t>
            </a:r>
          </a:p>
          <a:p>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10</a:t>
            </a:fld>
            <a:endParaRPr lang="en-US"/>
          </a:p>
        </p:txBody>
      </p:sp>
    </p:spTree>
    <p:extLst>
      <p:ext uri="{BB962C8B-B14F-4D97-AF65-F5344CB8AC3E}">
        <p14:creationId xmlns:p14="http://schemas.microsoft.com/office/powerpoint/2010/main" val="2610381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Kristi - </a:t>
            </a:r>
            <a:endParaRPr lang="en-US" dirty="0"/>
          </a:p>
          <a:p>
            <a:r>
              <a:rPr lang="en-US" dirty="0"/>
              <a:t>We’ve made a lot of changes to our newer sites (anything built within the last 3 years).  This includes new theme development built accessible from the ground up, required image alternate tags and required training for web editors that includes many accessibility points.</a:t>
            </a:r>
            <a:endParaRPr lang="en-US" dirty="0">
              <a:cs typeface="Calibri"/>
            </a:endParaRPr>
          </a:p>
          <a:p>
            <a:endParaRPr lang="en-US" dirty="0"/>
          </a:p>
          <a:p>
            <a:r>
              <a:rPr lang="en-US" dirty="0"/>
              <a:t>As we continue to transition sites to this more accessible version, we’ve also begun work on training and information related to the additional resources added to websites – like making sure all videos uploaded have captioning and that all documents uploaded are accessible.  This is still somewhat in the beginning stages and work will progress as we move forward.</a:t>
            </a:r>
          </a:p>
          <a:p>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11</a:t>
            </a:fld>
            <a:endParaRPr lang="en-US"/>
          </a:p>
        </p:txBody>
      </p:sp>
    </p:spTree>
    <p:extLst>
      <p:ext uri="{BB962C8B-B14F-4D97-AF65-F5344CB8AC3E}">
        <p14:creationId xmlns:p14="http://schemas.microsoft.com/office/powerpoint/2010/main" val="2200891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Jed - </a:t>
            </a:r>
            <a:endParaRPr lang="en-US" dirty="0"/>
          </a:p>
          <a:p>
            <a:r>
              <a:rPr lang="en-US" dirty="0"/>
              <a:t>Reference Kristi's video that demos lack of accessible video content....Kristi sending Jed link</a:t>
            </a:r>
            <a:endParaRPr lang="en-US" dirty="0">
              <a:cs typeface="Calibri"/>
            </a:endParaRPr>
          </a:p>
        </p:txBody>
      </p:sp>
      <p:sp>
        <p:nvSpPr>
          <p:cNvPr id="4" name="Slide Number Placeholder 3"/>
          <p:cNvSpPr>
            <a:spLocks noGrp="1"/>
          </p:cNvSpPr>
          <p:nvPr>
            <p:ph type="sldNum" sz="quarter" idx="10"/>
          </p:nvPr>
        </p:nvSpPr>
        <p:spPr/>
        <p:txBody>
          <a:bodyPr/>
          <a:lstStyle/>
          <a:p>
            <a:fld id="{C2518B49-4985-476E-9CE5-CE137CB4B6E8}" type="slidenum">
              <a:rPr lang="en-US"/>
              <a:t>12</a:t>
            </a:fld>
            <a:endParaRPr lang="en-US"/>
          </a:p>
        </p:txBody>
      </p:sp>
    </p:spTree>
    <p:extLst>
      <p:ext uri="{BB962C8B-B14F-4D97-AF65-F5344CB8AC3E}">
        <p14:creationId xmlns:p14="http://schemas.microsoft.com/office/powerpoint/2010/main" val="123380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Jed</a:t>
            </a:r>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13</a:t>
            </a:fld>
            <a:endParaRPr lang="en-US"/>
          </a:p>
        </p:txBody>
      </p:sp>
    </p:spTree>
    <p:extLst>
      <p:ext uri="{BB962C8B-B14F-4D97-AF65-F5344CB8AC3E}">
        <p14:creationId xmlns:p14="http://schemas.microsoft.com/office/powerpoint/2010/main" val="2109410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Jed</a:t>
            </a:r>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14</a:t>
            </a:fld>
            <a:endParaRPr lang="en-US"/>
          </a:p>
        </p:txBody>
      </p:sp>
    </p:spTree>
    <p:extLst>
      <p:ext uri="{BB962C8B-B14F-4D97-AF65-F5344CB8AC3E}">
        <p14:creationId xmlns:p14="http://schemas.microsoft.com/office/powerpoint/2010/main" val="260221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Jed</a:t>
            </a:r>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15</a:t>
            </a:fld>
            <a:endParaRPr lang="en-US"/>
          </a:p>
        </p:txBody>
      </p:sp>
    </p:spTree>
    <p:extLst>
      <p:ext uri="{BB962C8B-B14F-4D97-AF65-F5344CB8AC3E}">
        <p14:creationId xmlns:p14="http://schemas.microsoft.com/office/powerpoint/2010/main" val="1646858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Jed</a:t>
            </a:r>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16</a:t>
            </a:fld>
            <a:endParaRPr lang="en-US"/>
          </a:p>
        </p:txBody>
      </p:sp>
    </p:spTree>
    <p:extLst>
      <p:ext uri="{BB962C8B-B14F-4D97-AF65-F5344CB8AC3E}">
        <p14:creationId xmlns:p14="http://schemas.microsoft.com/office/powerpoint/2010/main" val="656774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Jed</a:t>
            </a:r>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17</a:t>
            </a:fld>
            <a:endParaRPr lang="en-US"/>
          </a:p>
        </p:txBody>
      </p:sp>
    </p:spTree>
    <p:extLst>
      <p:ext uri="{BB962C8B-B14F-4D97-AF65-F5344CB8AC3E}">
        <p14:creationId xmlns:p14="http://schemas.microsoft.com/office/powerpoint/2010/main" val="418807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Jed</a:t>
            </a:r>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18</a:t>
            </a:fld>
            <a:endParaRPr lang="en-US"/>
          </a:p>
        </p:txBody>
      </p:sp>
    </p:spTree>
    <p:extLst>
      <p:ext uri="{BB962C8B-B14F-4D97-AF65-F5344CB8AC3E}">
        <p14:creationId xmlns:p14="http://schemas.microsoft.com/office/powerpoint/2010/main" val="1242813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Jed</a:t>
            </a:r>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19</a:t>
            </a:fld>
            <a:endParaRPr lang="en-US"/>
          </a:p>
        </p:txBody>
      </p:sp>
    </p:spTree>
    <p:extLst>
      <p:ext uri="{BB962C8B-B14F-4D97-AF65-F5344CB8AC3E}">
        <p14:creationId xmlns:p14="http://schemas.microsoft.com/office/powerpoint/2010/main" val="119755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 – </a:t>
            </a:r>
          </a:p>
          <a:p>
            <a:r>
              <a:rPr lang="en-US" dirty="0"/>
              <a:t>We are from several different departments throughout Extension and Outreach and none of us actually have digital accessibility as one of our job responsibilities.  At Iowa State University, we are leading digital accessibility efforts and have made the most progress towards compliance, and as we’ve found out during some of our initiatives, we are actually leading the cause across the state!</a:t>
            </a:r>
          </a:p>
        </p:txBody>
      </p:sp>
      <p:sp>
        <p:nvSpPr>
          <p:cNvPr id="4" name="Slide Number Placeholder 3"/>
          <p:cNvSpPr>
            <a:spLocks noGrp="1"/>
          </p:cNvSpPr>
          <p:nvPr>
            <p:ph type="sldNum" sz="quarter" idx="10"/>
          </p:nvPr>
        </p:nvSpPr>
        <p:spPr/>
        <p:txBody>
          <a:bodyPr/>
          <a:lstStyle/>
          <a:p>
            <a:fld id="{C2518B49-4985-476E-9CE5-CE137CB4B6E8}" type="slidenum">
              <a:rPr lang="en-US"/>
              <a:t>2</a:t>
            </a:fld>
            <a:endParaRPr lang="en-US"/>
          </a:p>
        </p:txBody>
      </p:sp>
    </p:spTree>
    <p:extLst>
      <p:ext uri="{BB962C8B-B14F-4D97-AF65-F5344CB8AC3E}">
        <p14:creationId xmlns:p14="http://schemas.microsoft.com/office/powerpoint/2010/main" val="599615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Jed</a:t>
            </a:r>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20</a:t>
            </a:fld>
            <a:endParaRPr lang="en-US"/>
          </a:p>
        </p:txBody>
      </p:sp>
    </p:spTree>
    <p:extLst>
      <p:ext uri="{BB962C8B-B14F-4D97-AF65-F5344CB8AC3E}">
        <p14:creationId xmlns:p14="http://schemas.microsoft.com/office/powerpoint/2010/main" val="1630010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Jed</a:t>
            </a:r>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21</a:t>
            </a:fld>
            <a:endParaRPr lang="en-US"/>
          </a:p>
        </p:txBody>
      </p:sp>
    </p:spTree>
    <p:extLst>
      <p:ext uri="{BB962C8B-B14F-4D97-AF65-F5344CB8AC3E}">
        <p14:creationId xmlns:p14="http://schemas.microsoft.com/office/powerpoint/2010/main" val="2381663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Jed</a:t>
            </a:r>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22</a:t>
            </a:fld>
            <a:endParaRPr lang="en-US"/>
          </a:p>
        </p:txBody>
      </p:sp>
    </p:spTree>
    <p:extLst>
      <p:ext uri="{BB962C8B-B14F-4D97-AF65-F5344CB8AC3E}">
        <p14:creationId xmlns:p14="http://schemas.microsoft.com/office/powerpoint/2010/main" val="3348109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Jed</a:t>
            </a:r>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23</a:t>
            </a:fld>
            <a:endParaRPr lang="en-US"/>
          </a:p>
        </p:txBody>
      </p:sp>
    </p:spTree>
    <p:extLst>
      <p:ext uri="{BB962C8B-B14F-4D97-AF65-F5344CB8AC3E}">
        <p14:creationId xmlns:p14="http://schemas.microsoft.com/office/powerpoint/2010/main" val="701695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Jed</a:t>
            </a:r>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24</a:t>
            </a:fld>
            <a:endParaRPr lang="en-US"/>
          </a:p>
        </p:txBody>
      </p:sp>
    </p:spTree>
    <p:extLst>
      <p:ext uri="{BB962C8B-B14F-4D97-AF65-F5344CB8AC3E}">
        <p14:creationId xmlns:p14="http://schemas.microsoft.com/office/powerpoint/2010/main" val="3088710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Jed</a:t>
            </a:r>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25</a:t>
            </a:fld>
            <a:endParaRPr lang="en-US"/>
          </a:p>
        </p:txBody>
      </p:sp>
    </p:spTree>
    <p:extLst>
      <p:ext uri="{BB962C8B-B14F-4D97-AF65-F5344CB8AC3E}">
        <p14:creationId xmlns:p14="http://schemas.microsoft.com/office/powerpoint/2010/main" val="1427516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Jed</a:t>
            </a:r>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26</a:t>
            </a:fld>
            <a:endParaRPr lang="en-US"/>
          </a:p>
        </p:txBody>
      </p:sp>
    </p:spTree>
    <p:extLst>
      <p:ext uri="{BB962C8B-B14F-4D97-AF65-F5344CB8AC3E}">
        <p14:creationId xmlns:p14="http://schemas.microsoft.com/office/powerpoint/2010/main" val="4016078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Jed</a:t>
            </a:r>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27</a:t>
            </a:fld>
            <a:endParaRPr lang="en-US"/>
          </a:p>
        </p:txBody>
      </p:sp>
    </p:spTree>
    <p:extLst>
      <p:ext uri="{BB962C8B-B14F-4D97-AF65-F5344CB8AC3E}">
        <p14:creationId xmlns:p14="http://schemas.microsoft.com/office/powerpoint/2010/main" val="674062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Jed</a:t>
            </a:r>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28</a:t>
            </a:fld>
            <a:endParaRPr lang="en-US"/>
          </a:p>
        </p:txBody>
      </p:sp>
    </p:spTree>
    <p:extLst>
      <p:ext uri="{BB962C8B-B14F-4D97-AF65-F5344CB8AC3E}">
        <p14:creationId xmlns:p14="http://schemas.microsoft.com/office/powerpoint/2010/main" val="2297316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Jed</a:t>
            </a:r>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29</a:t>
            </a:fld>
            <a:endParaRPr lang="en-US"/>
          </a:p>
        </p:txBody>
      </p:sp>
    </p:spTree>
    <p:extLst>
      <p:ext uri="{BB962C8B-B14F-4D97-AF65-F5344CB8AC3E}">
        <p14:creationId xmlns:p14="http://schemas.microsoft.com/office/powerpoint/2010/main" val="2830320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a:p>
            <a:endParaRPr lang="en-US" dirty="0">
              <a:cs typeface="Calibri"/>
            </a:endParaRPr>
          </a:p>
          <a:p>
            <a:r>
              <a:rPr lang="en-US" dirty="0">
                <a:cs typeface="Calibri"/>
              </a:rPr>
              <a:t>Why us? (which is something we've already been asked by a few in our organization)</a:t>
            </a:r>
          </a:p>
          <a:p>
            <a:endParaRPr lang="en-US" dirty="0">
              <a:cs typeface="Calibri"/>
            </a:endParaRPr>
          </a:p>
          <a:p>
            <a:r>
              <a:rPr lang="en-US" dirty="0">
                <a:cs typeface="Calibri"/>
              </a:rPr>
              <a:t>Because members of this group saw a need to fill organization wide and we strongly believe in inclusivity, we all chose to add this to our plates. We know that not only is it the right thing to do to make our material available to all, but it is the law. We realize we are taking risks in these leadership roles, and we know things won't always go smoothly, but not trying is not an option.</a:t>
            </a:r>
          </a:p>
          <a:p>
            <a:r>
              <a:rPr lang="en-US" dirty="0">
                <a:cs typeface="Calibri"/>
              </a:rPr>
              <a:t>We want to share our experiences and lessons learned </a:t>
            </a:r>
            <a:r>
              <a:rPr lang="en-US" dirty="0" err="1">
                <a:cs typeface="Calibri"/>
              </a:rPr>
              <a:t>along</a:t>
            </a:r>
            <a:r>
              <a:rPr lang="en-US" dirty="0">
                <a:cs typeface="Calibri"/>
              </a:rPr>
              <a:t> way in hopes that it will spark some level of interest, or resonate with someone, as to what you can try now. Baby steps are important!</a:t>
            </a:r>
          </a:p>
        </p:txBody>
      </p:sp>
      <p:sp>
        <p:nvSpPr>
          <p:cNvPr id="4" name="Slide Number Placeholder 3"/>
          <p:cNvSpPr>
            <a:spLocks noGrp="1"/>
          </p:cNvSpPr>
          <p:nvPr>
            <p:ph type="sldNum" sz="quarter" idx="10"/>
          </p:nvPr>
        </p:nvSpPr>
        <p:spPr/>
        <p:txBody>
          <a:bodyPr/>
          <a:lstStyle/>
          <a:p>
            <a:fld id="{C2518B49-4985-476E-9CE5-CE137CB4B6E8}" type="slidenum">
              <a:rPr lang="en-US"/>
              <a:t>3</a:t>
            </a:fld>
            <a:endParaRPr lang="en-US"/>
          </a:p>
        </p:txBody>
      </p:sp>
    </p:spTree>
    <p:extLst>
      <p:ext uri="{BB962C8B-B14F-4D97-AF65-F5344CB8AC3E}">
        <p14:creationId xmlns:p14="http://schemas.microsoft.com/office/powerpoint/2010/main" val="2302917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Jed</a:t>
            </a:r>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30</a:t>
            </a:fld>
            <a:endParaRPr lang="en-US"/>
          </a:p>
        </p:txBody>
      </p:sp>
    </p:spTree>
    <p:extLst>
      <p:ext uri="{BB962C8B-B14F-4D97-AF65-F5344CB8AC3E}">
        <p14:creationId xmlns:p14="http://schemas.microsoft.com/office/powerpoint/2010/main" val="3229379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Jed</a:t>
            </a:r>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31</a:t>
            </a:fld>
            <a:endParaRPr lang="en-US"/>
          </a:p>
        </p:txBody>
      </p:sp>
    </p:spTree>
    <p:extLst>
      <p:ext uri="{BB962C8B-B14F-4D97-AF65-F5344CB8AC3E}">
        <p14:creationId xmlns:p14="http://schemas.microsoft.com/office/powerpoint/2010/main" val="598160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Jed</a:t>
            </a:r>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32</a:t>
            </a:fld>
            <a:endParaRPr lang="en-US"/>
          </a:p>
        </p:txBody>
      </p:sp>
    </p:spTree>
    <p:extLst>
      <p:ext uri="{BB962C8B-B14F-4D97-AF65-F5344CB8AC3E}">
        <p14:creationId xmlns:p14="http://schemas.microsoft.com/office/powerpoint/2010/main" val="2876911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Jed</a:t>
            </a:r>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33</a:t>
            </a:fld>
            <a:endParaRPr lang="en-US"/>
          </a:p>
        </p:txBody>
      </p:sp>
    </p:spTree>
    <p:extLst>
      <p:ext uri="{BB962C8B-B14F-4D97-AF65-F5344CB8AC3E}">
        <p14:creationId xmlns:p14="http://schemas.microsoft.com/office/powerpoint/2010/main" val="2832129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Rachel</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THE ”Publication Toolkit”</a:t>
            </a:r>
          </a:p>
        </p:txBody>
      </p:sp>
      <p:sp>
        <p:nvSpPr>
          <p:cNvPr id="4" name="Slide Number Placeholder 3"/>
          <p:cNvSpPr>
            <a:spLocks noGrp="1"/>
          </p:cNvSpPr>
          <p:nvPr>
            <p:ph type="sldNum" sz="quarter" idx="10"/>
          </p:nvPr>
        </p:nvSpPr>
        <p:spPr/>
        <p:txBody>
          <a:bodyPr/>
          <a:lstStyle/>
          <a:p>
            <a:fld id="{C2518B49-4985-476E-9CE5-CE137CB4B6E8}" type="slidenum">
              <a:rPr lang="en-US"/>
              <a:t>34</a:t>
            </a:fld>
            <a:endParaRPr lang="en-US"/>
          </a:p>
        </p:txBody>
      </p:sp>
    </p:spTree>
    <p:extLst>
      <p:ext uri="{BB962C8B-B14F-4D97-AF65-F5344CB8AC3E}">
        <p14:creationId xmlns:p14="http://schemas.microsoft.com/office/powerpoint/2010/main" val="3503266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Rachel</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THE ”Publication Toolkit”</a:t>
            </a:r>
          </a:p>
        </p:txBody>
      </p:sp>
      <p:sp>
        <p:nvSpPr>
          <p:cNvPr id="4" name="Slide Number Placeholder 3"/>
          <p:cNvSpPr>
            <a:spLocks noGrp="1"/>
          </p:cNvSpPr>
          <p:nvPr>
            <p:ph type="sldNum" sz="quarter" idx="10"/>
          </p:nvPr>
        </p:nvSpPr>
        <p:spPr/>
        <p:txBody>
          <a:bodyPr/>
          <a:lstStyle/>
          <a:p>
            <a:fld id="{C2518B49-4985-476E-9CE5-CE137CB4B6E8}" type="slidenum">
              <a:rPr lang="en-US"/>
              <a:t>35</a:t>
            </a:fld>
            <a:endParaRPr lang="en-US"/>
          </a:p>
        </p:txBody>
      </p:sp>
    </p:spTree>
    <p:extLst>
      <p:ext uri="{BB962C8B-B14F-4D97-AF65-F5344CB8AC3E}">
        <p14:creationId xmlns:p14="http://schemas.microsoft.com/office/powerpoint/2010/main" val="17868206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Rachel</a:t>
            </a:r>
          </a:p>
          <a:p>
            <a:pPr lvl="0" algn="l" defTabSz="914400" eaLnBrk="1" fontAlgn="auto" latinLnBrk="0" hangingPunct="1">
              <a:buNone/>
              <a:tabLst/>
              <a:defRPr/>
            </a:pPr>
            <a:endParaRPr lang="en-US" dirty="0">
              <a:cs typeface="Calibri"/>
            </a:endParaRPr>
          </a:p>
          <a:p>
            <a:pPr>
              <a:defRPr/>
            </a:pPr>
            <a:r>
              <a:rPr lang="en-US" dirty="0">
                <a:cs typeface="Calibri"/>
              </a:rPr>
              <a:t>NVDA, JAWs, </a:t>
            </a:r>
            <a:r>
              <a:rPr lang="en-US" dirty="0" err="1">
                <a:cs typeface="Calibri"/>
              </a:rPr>
              <a:t>VoiceOver</a:t>
            </a:r>
            <a:r>
              <a:rPr lang="en-US" dirty="0">
                <a:cs typeface="Calibri"/>
              </a:rPr>
              <a:t> for Apple</a:t>
            </a:r>
          </a:p>
          <a:p>
            <a:pPr>
              <a:defRPr/>
            </a:pPr>
            <a:endParaRPr lang="en-US" dirty="0">
              <a:cs typeface="Calibri"/>
            </a:endParaRPr>
          </a:p>
          <a:p>
            <a:pPr>
              <a:defRPr/>
            </a:pPr>
            <a:r>
              <a:rPr lang="en-US" dirty="0">
                <a:cs typeface="Calibri"/>
              </a:rPr>
              <a:t>Low-vision vs no-vision vs color-blindness</a:t>
            </a:r>
          </a:p>
        </p:txBody>
      </p:sp>
      <p:sp>
        <p:nvSpPr>
          <p:cNvPr id="4" name="Slide Number Placeholder 3"/>
          <p:cNvSpPr>
            <a:spLocks noGrp="1"/>
          </p:cNvSpPr>
          <p:nvPr>
            <p:ph type="sldNum" sz="quarter" idx="10"/>
          </p:nvPr>
        </p:nvSpPr>
        <p:spPr/>
        <p:txBody>
          <a:bodyPr/>
          <a:lstStyle/>
          <a:p>
            <a:fld id="{C2518B49-4985-476E-9CE5-CE137CB4B6E8}" type="slidenum">
              <a:rPr lang="en-US"/>
              <a:t>36</a:t>
            </a:fld>
            <a:endParaRPr lang="en-US"/>
          </a:p>
        </p:txBody>
      </p:sp>
    </p:spTree>
    <p:extLst>
      <p:ext uri="{BB962C8B-B14F-4D97-AF65-F5344CB8AC3E}">
        <p14:creationId xmlns:p14="http://schemas.microsoft.com/office/powerpoint/2010/main" val="2589863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Rachel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37</a:t>
            </a:fld>
            <a:endParaRPr lang="en-US"/>
          </a:p>
        </p:txBody>
      </p:sp>
    </p:spTree>
    <p:extLst>
      <p:ext uri="{BB962C8B-B14F-4D97-AF65-F5344CB8AC3E}">
        <p14:creationId xmlns:p14="http://schemas.microsoft.com/office/powerpoint/2010/main" val="30320215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Rachel</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10"/>
          </p:nvPr>
        </p:nvSpPr>
        <p:spPr/>
        <p:txBody>
          <a:bodyPr/>
          <a:lstStyle/>
          <a:p>
            <a:fld id="{C2518B49-4985-476E-9CE5-CE137CB4B6E8}" type="slidenum">
              <a:rPr lang="en-US"/>
              <a:t>38</a:t>
            </a:fld>
            <a:endParaRPr lang="en-US"/>
          </a:p>
        </p:txBody>
      </p:sp>
    </p:spTree>
    <p:extLst>
      <p:ext uri="{BB962C8B-B14F-4D97-AF65-F5344CB8AC3E}">
        <p14:creationId xmlns:p14="http://schemas.microsoft.com/office/powerpoint/2010/main" val="2855060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Rachel</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THE ”Publication Toolkit”</a:t>
            </a:r>
          </a:p>
        </p:txBody>
      </p:sp>
      <p:sp>
        <p:nvSpPr>
          <p:cNvPr id="4" name="Slide Number Placeholder 3"/>
          <p:cNvSpPr>
            <a:spLocks noGrp="1"/>
          </p:cNvSpPr>
          <p:nvPr>
            <p:ph type="sldNum" sz="quarter" idx="10"/>
          </p:nvPr>
        </p:nvSpPr>
        <p:spPr/>
        <p:txBody>
          <a:bodyPr/>
          <a:lstStyle/>
          <a:p>
            <a:fld id="{C2518B49-4985-476E-9CE5-CE137CB4B6E8}" type="slidenum">
              <a:rPr lang="en-US"/>
              <a:t>39</a:t>
            </a:fld>
            <a:endParaRPr lang="en-US"/>
          </a:p>
        </p:txBody>
      </p:sp>
    </p:spTree>
    <p:extLst>
      <p:ext uri="{BB962C8B-B14F-4D97-AF65-F5344CB8AC3E}">
        <p14:creationId xmlns:p14="http://schemas.microsoft.com/office/powerpoint/2010/main" val="2826210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a:t>
            </a:r>
            <a:endParaRPr lang="en-US" dirty="0">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THE "ACCESSIBILITY IS A CIVIL RIGHT" DOC (https://</a:t>
            </a:r>
            <a:r>
              <a:rPr lang="en-US" dirty="0" err="1"/>
              <a:t>iastate.app.box.com</a:t>
            </a:r>
            <a:r>
              <a:rPr lang="en-US" dirty="0"/>
              <a:t>/file/278376982736)</a:t>
            </a:r>
          </a:p>
          <a:p>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4</a:t>
            </a:fld>
            <a:endParaRPr lang="en-US"/>
          </a:p>
        </p:txBody>
      </p:sp>
    </p:spTree>
    <p:extLst>
      <p:ext uri="{BB962C8B-B14F-4D97-AF65-F5344CB8AC3E}">
        <p14:creationId xmlns:p14="http://schemas.microsoft.com/office/powerpoint/2010/main" val="28979374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Rachel</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THE ”Publication Toolkit”</a:t>
            </a:r>
          </a:p>
        </p:txBody>
      </p:sp>
      <p:sp>
        <p:nvSpPr>
          <p:cNvPr id="4" name="Slide Number Placeholder 3"/>
          <p:cNvSpPr>
            <a:spLocks noGrp="1"/>
          </p:cNvSpPr>
          <p:nvPr>
            <p:ph type="sldNum" sz="quarter" idx="10"/>
          </p:nvPr>
        </p:nvSpPr>
        <p:spPr/>
        <p:txBody>
          <a:bodyPr/>
          <a:lstStyle/>
          <a:p>
            <a:fld id="{C2518B49-4985-476E-9CE5-CE137CB4B6E8}" type="slidenum">
              <a:rPr lang="en-US"/>
              <a:t>40</a:t>
            </a:fld>
            <a:endParaRPr lang="en-US"/>
          </a:p>
        </p:txBody>
      </p:sp>
    </p:spTree>
    <p:extLst>
      <p:ext uri="{BB962C8B-B14F-4D97-AF65-F5344CB8AC3E}">
        <p14:creationId xmlns:p14="http://schemas.microsoft.com/office/powerpoint/2010/main" val="3894071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Rachel</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THE ”Publication Toolkit”</a:t>
            </a:r>
          </a:p>
        </p:txBody>
      </p:sp>
      <p:sp>
        <p:nvSpPr>
          <p:cNvPr id="4" name="Slide Number Placeholder 3"/>
          <p:cNvSpPr>
            <a:spLocks noGrp="1"/>
          </p:cNvSpPr>
          <p:nvPr>
            <p:ph type="sldNum" sz="quarter" idx="10"/>
          </p:nvPr>
        </p:nvSpPr>
        <p:spPr/>
        <p:txBody>
          <a:bodyPr/>
          <a:lstStyle/>
          <a:p>
            <a:fld id="{C2518B49-4985-476E-9CE5-CE137CB4B6E8}" type="slidenum">
              <a:rPr lang="en-US"/>
              <a:t>41</a:t>
            </a:fld>
            <a:endParaRPr lang="en-US"/>
          </a:p>
        </p:txBody>
      </p:sp>
    </p:spTree>
    <p:extLst>
      <p:ext uri="{BB962C8B-B14F-4D97-AF65-F5344CB8AC3E}">
        <p14:creationId xmlns:p14="http://schemas.microsoft.com/office/powerpoint/2010/main" val="17082845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Robin</a:t>
            </a:r>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42</a:t>
            </a:fld>
            <a:endParaRPr lang="en-US"/>
          </a:p>
        </p:txBody>
      </p:sp>
    </p:spTree>
    <p:extLst>
      <p:ext uri="{BB962C8B-B14F-4D97-AF65-F5344CB8AC3E}">
        <p14:creationId xmlns:p14="http://schemas.microsoft.com/office/powerpoint/2010/main" val="24473914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Robin</a:t>
            </a:r>
          </a:p>
          <a:p>
            <a:r>
              <a:rPr lang="en-US" dirty="0">
                <a:cs typeface="Calibri"/>
              </a:rPr>
              <a:t>Core members of our team received training (as a TTT thing) from an external vendor. This training was done completely online and covered PDF document remediation strategies and the work flow process for creating new documents. It mainly focused on InDesign and Acrobat Pro. Team members are learning about incorporating accessibility strategies into InDesign, Acrobat Pro, MS Office, and will be learning how to use JAWS </a:t>
            </a:r>
            <a:r>
              <a:rPr lang="en-US" dirty="0" err="1">
                <a:cs typeface="Calibri"/>
              </a:rPr>
              <a:t>screenreader</a:t>
            </a:r>
            <a:r>
              <a:rPr lang="en-US" dirty="0">
                <a:cs typeface="Calibri"/>
              </a:rPr>
              <a:t>. We chose JAWS, because </a:t>
            </a:r>
          </a:p>
          <a:p>
            <a:endParaRPr lang="en-US" dirty="0">
              <a:cs typeface="Calibri"/>
            </a:endParaRPr>
          </a:p>
          <a:p>
            <a:r>
              <a:rPr lang="en-US" dirty="0">
                <a:cs typeface="Calibri"/>
              </a:rPr>
              <a:t>As you can see, a lot of work is being done in support roles by support staff, but what about changing mindsets and work process flows organization wide?</a:t>
            </a:r>
            <a:endParaRPr lang="en-US" dirty="0"/>
          </a:p>
          <a:p>
            <a:endParaRPr lang="en-US" dirty="0">
              <a:cs typeface="Calibri"/>
            </a:endParaRPr>
          </a:p>
          <a:p>
            <a:r>
              <a:rPr lang="en-US" dirty="0">
                <a:cs typeface="Calibri"/>
              </a:rPr>
              <a:t>Upon request, we provided a 2 hour information session for Extension &amp; Outreach faculty and staff during their April Professional Development day. The session was so well received that we will be extending the invitation to other program areas to invite us in for a similar presentation. </a:t>
            </a:r>
          </a:p>
          <a:p>
            <a:endParaRPr lang="en-US" dirty="0">
              <a:cs typeface="Calibri"/>
            </a:endParaRPr>
          </a:p>
          <a:p>
            <a:r>
              <a:rPr lang="en-US" dirty="0">
                <a:cs typeface="Calibri"/>
              </a:rPr>
              <a:t>3 tier approach – for meeting group/role needs and for us to be able to scaffold the opportunities.</a:t>
            </a:r>
          </a:p>
          <a:p>
            <a:r>
              <a:rPr lang="en-US" dirty="0">
                <a:cs typeface="Calibri"/>
              </a:rPr>
              <a:t>Direct contributing publishing editors (InDesign, Acrobat DC, Axes PDF, JAWS) - there are about 2,500 existing publications with just over 25,000 pages to remediate – this is where we're at right now</a:t>
            </a:r>
            <a:endParaRPr lang="en-US" dirty="0"/>
          </a:p>
          <a:p>
            <a:r>
              <a:rPr lang="en-US" dirty="0">
                <a:cs typeface="Calibri"/>
              </a:rPr>
              <a:t>Web content editors (Drupal, MS Office, JAWS)</a:t>
            </a:r>
          </a:p>
          <a:p>
            <a:r>
              <a:rPr lang="en-US" dirty="0">
                <a:cs typeface="Calibri"/>
              </a:rPr>
              <a:t>All others throughout the organization (MS Office, JAWS)</a:t>
            </a:r>
          </a:p>
          <a:p>
            <a:endParaRPr lang="en-US" dirty="0">
              <a:cs typeface="Calibri"/>
            </a:endParaRPr>
          </a:p>
          <a:p>
            <a:r>
              <a:rPr lang="en-US" dirty="0">
                <a:cs typeface="Calibri"/>
              </a:rPr>
              <a:t>Opportunities will be provided in various formats: face-to-face (hands on), webinars, a Moodle course site, Q&amp;A sessions, external sources, pre-recorded presentations, handout documents with step by step information, and the Accessibility is a Civil Right</a:t>
            </a:r>
          </a:p>
        </p:txBody>
      </p:sp>
      <p:sp>
        <p:nvSpPr>
          <p:cNvPr id="4" name="Slide Number Placeholder 3"/>
          <p:cNvSpPr>
            <a:spLocks noGrp="1"/>
          </p:cNvSpPr>
          <p:nvPr>
            <p:ph type="sldNum" sz="quarter" idx="10"/>
          </p:nvPr>
        </p:nvSpPr>
        <p:spPr/>
        <p:txBody>
          <a:bodyPr/>
          <a:lstStyle/>
          <a:p>
            <a:fld id="{C2518B49-4985-476E-9CE5-CE137CB4B6E8}" type="slidenum">
              <a:rPr lang="en-US"/>
              <a:t>43</a:t>
            </a:fld>
            <a:endParaRPr lang="en-US"/>
          </a:p>
        </p:txBody>
      </p:sp>
    </p:spTree>
    <p:extLst>
      <p:ext uri="{BB962C8B-B14F-4D97-AF65-F5344CB8AC3E}">
        <p14:creationId xmlns:p14="http://schemas.microsoft.com/office/powerpoint/2010/main" val="23944859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Jed	</a:t>
            </a:r>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44</a:t>
            </a:fld>
            <a:endParaRPr lang="en-US"/>
          </a:p>
        </p:txBody>
      </p:sp>
    </p:spTree>
    <p:extLst>
      <p:ext uri="{BB962C8B-B14F-4D97-AF65-F5344CB8AC3E}">
        <p14:creationId xmlns:p14="http://schemas.microsoft.com/office/powerpoint/2010/main" val="6899726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Rachel</a:t>
            </a:r>
          </a:p>
          <a:p>
            <a:r>
              <a:rPr lang="en-US" dirty="0">
                <a:cs typeface="Calibri"/>
              </a:rPr>
              <a:t>So as our team reviews the accessibility of our digital publications on the Store, we are finding that the process of creating accessible PDFs is a blended process where both steps in InDesign and Acrobat Pro are necessary. In order to develop a process, we had to establish a common measuring stick for success. We knew we needed to follow the WCAG 2.0 Standards, and, more specifically, PDF/UA standards. As we were researching accessibility checkers, we kept coming back to Acrobat Pro's checker. There were comparable tools on the market, as I mentioned earlier, but the detail of Acrobat Pro's checker coupled with the editing tools already built in made it our preferred measuring stick. And our organization has an enterprise subscription to the Adobe Creative Cloud, so we could use this software at no additional expense. </a:t>
            </a:r>
          </a:p>
          <a:p>
            <a:endParaRPr lang="en-US" dirty="0">
              <a:cs typeface="Calibri"/>
            </a:endParaRPr>
          </a:p>
          <a:p>
            <a:r>
              <a:rPr lang="en-US" dirty="0">
                <a:cs typeface="Calibri"/>
              </a:rPr>
              <a:t>So how does the Adobe Accessibility Checker work? This is a good time for me to mention that we are still learning, so, if you know more than we do, feel free to jump in. We can share what we have learned so far. </a:t>
            </a:r>
          </a:p>
          <a:p>
            <a:endParaRPr lang="en-US" dirty="0">
              <a:cs typeface="Calibri"/>
            </a:endParaRPr>
          </a:p>
          <a:p>
            <a:r>
              <a:rPr lang="en-US" dirty="0">
                <a:cs typeface="Calibri"/>
              </a:rPr>
              <a:t>Opened in Acrobat Pro, I have one of our Store publications available for download. To access the Acrobat Pro Accessibility Checker, select "Tools" and locate the "Accessibility" button. When you want to run a full check on a PDF, select "Full Check". Make sure that all 32 sections are selected for review. You will develop a full HTML Report which will also be summarized in the left-hand panel on Acrobat Pro. This HTML report is what we are now requiring our designers to submit with their PDF publications before they will be uploaded on the Store – the measuring stick. The report follows the WCAG standards. </a:t>
            </a:r>
          </a:p>
          <a:p>
            <a:endParaRPr lang="en-US" dirty="0">
              <a:cs typeface="Calibri"/>
            </a:endParaRPr>
          </a:p>
          <a:p>
            <a:r>
              <a:rPr lang="en-US" dirty="0">
                <a:cs typeface="Calibri"/>
              </a:rPr>
              <a:t>Any failed reports will need to be modified. As you click through the summary report, you can select "Explain" for any of these sections and notes on how to address the issues will appear. </a:t>
            </a:r>
          </a:p>
          <a:p>
            <a:endParaRPr lang="en-US" dirty="0">
              <a:cs typeface="Calibri"/>
            </a:endParaRPr>
          </a:p>
          <a:p>
            <a:r>
              <a:rPr lang="en-US" dirty="0">
                <a:cs typeface="Calibri"/>
              </a:rPr>
              <a:t>Walk through editing...</a:t>
            </a:r>
          </a:p>
          <a:p>
            <a:endParaRPr lang="en-US" dirty="0">
              <a:cs typeface="Calibri"/>
            </a:endParaRPr>
          </a:p>
          <a:p>
            <a:r>
              <a:rPr lang="en-US" dirty="0">
                <a:cs typeface="Calibri"/>
              </a:rPr>
              <a:t>After all of the edits are made, run the full check again for a passed report. This along with the updated file are sent to our Store. So, are we done now? </a:t>
            </a:r>
          </a:p>
          <a:p>
            <a:endParaRPr lang="en-US" dirty="0">
              <a:cs typeface="Calibri"/>
            </a:endParaRPr>
          </a:p>
          <a:p>
            <a:r>
              <a:rPr lang="en-US" dirty="0">
                <a:cs typeface="Calibri"/>
              </a:rPr>
              <a:t>No...This is where things get tricky. It all comes down to Tagging...</a:t>
            </a:r>
          </a:p>
          <a:p>
            <a:endParaRPr lang="en-US" dirty="0">
              <a:cs typeface="Calibri"/>
            </a:endParaRPr>
          </a:p>
          <a:p>
            <a:r>
              <a:rPr lang="en-US" dirty="0">
                <a:cs typeface="Calibri"/>
              </a:rPr>
              <a:t>Video of screen reader: </a:t>
            </a:r>
            <a:r>
              <a:rPr lang="en-US" dirty="0">
                <a:hlinkClick r:id="rId3"/>
              </a:rPr>
              <a:t>https://www.youtube.com/watch?v=GaNwnsT4B5s</a:t>
            </a:r>
            <a:endParaRPr lang="en-US" dirty="0">
              <a:cs typeface="Calibri"/>
              <a:hlinkClick r:id="rId3"/>
            </a:endParaRPr>
          </a:p>
          <a:p>
            <a:endParaRPr lang="en-US" dirty="0">
              <a:cs typeface="Calibri"/>
            </a:endParaRPr>
          </a:p>
          <a:p>
            <a:r>
              <a:rPr lang="en-US" dirty="0">
                <a:cs typeface="Calibri"/>
              </a:rPr>
              <a:t>Tagging affects: </a:t>
            </a:r>
          </a:p>
          <a:p>
            <a:r>
              <a:rPr lang="en-US" dirty="0">
                <a:cs typeface="Calibri"/>
              </a:rPr>
              <a:t>Reading order and continuation</a:t>
            </a:r>
          </a:p>
          <a:p>
            <a:r>
              <a:rPr lang="en-US" dirty="0">
                <a:cs typeface="Calibri"/>
              </a:rPr>
              <a:t>Tab order</a:t>
            </a:r>
          </a:p>
          <a:p>
            <a:r>
              <a:rPr lang="en-US" dirty="0">
                <a:cs typeface="Calibri"/>
              </a:rPr>
              <a:t>Image information</a:t>
            </a:r>
          </a:p>
          <a:p>
            <a:r>
              <a:rPr lang="en-US" dirty="0">
                <a:cs typeface="Calibri"/>
              </a:rPr>
              <a:t>Table structure</a:t>
            </a:r>
          </a:p>
          <a:p>
            <a:r>
              <a:rPr lang="en-US" dirty="0">
                <a:cs typeface="Calibri"/>
              </a:rPr>
              <a:t>Document Title and Language, and more</a:t>
            </a:r>
          </a:p>
          <a:p>
            <a:endParaRPr lang="en-US" dirty="0">
              <a:cs typeface="Calibri"/>
            </a:endParaRPr>
          </a:p>
          <a:p>
            <a:r>
              <a:rPr lang="en-US" dirty="0">
                <a:cs typeface="Calibri"/>
              </a:rPr>
              <a:t>Demonstrate...</a:t>
            </a:r>
          </a:p>
          <a:p>
            <a:endParaRPr lang="en-US" dirty="0">
              <a:cs typeface="Calibri"/>
            </a:endParaRPr>
          </a:p>
          <a:p>
            <a:r>
              <a:rPr lang="en-US" dirty="0">
                <a:cs typeface="Calibri"/>
              </a:rPr>
              <a:t>You can see this is quite cumbersome, and each time you were to make edits to the art file down the road, you would have to redo all of this work EVERY TIME. So how can we automate some of this in InDesign? Some of this can happen to the original file...</a:t>
            </a:r>
          </a:p>
          <a:p>
            <a:pPr marL="857250" lvl="1" indent="-342900">
              <a:lnSpc>
                <a:spcPct val="90000"/>
              </a:lnSpc>
              <a:spcBef>
                <a:spcPts val="700"/>
              </a:spcBef>
              <a:buChar char="•"/>
            </a:pPr>
            <a:r>
              <a:rPr lang="en-US" dirty="0"/>
              <a:t>Document Properties</a:t>
            </a:r>
            <a:endParaRPr lang="en-US" dirty="0">
              <a:cs typeface="Calibri"/>
            </a:endParaRPr>
          </a:p>
          <a:p>
            <a:pPr marL="857250" lvl="1" indent="-342900">
              <a:lnSpc>
                <a:spcPct val="90000"/>
              </a:lnSpc>
              <a:spcBef>
                <a:spcPts val="700"/>
              </a:spcBef>
              <a:buChar char="•"/>
            </a:pPr>
            <a:r>
              <a:rPr lang="en-US" dirty="0"/>
              <a:t>Image Alt Tags</a:t>
            </a:r>
            <a:endParaRPr lang="en-US" dirty="0">
              <a:cs typeface="Calibri"/>
            </a:endParaRPr>
          </a:p>
          <a:p>
            <a:pPr marL="857250" lvl="1" indent="-342900">
              <a:lnSpc>
                <a:spcPct val="90000"/>
              </a:lnSpc>
              <a:spcBef>
                <a:spcPts val="700"/>
              </a:spcBef>
              <a:buChar char="•"/>
            </a:pPr>
            <a:r>
              <a:rPr lang="en-US" dirty="0"/>
              <a:t>Paragraph Styles</a:t>
            </a:r>
            <a:endParaRPr lang="en-US" dirty="0">
              <a:cs typeface="Calibri"/>
            </a:endParaRPr>
          </a:p>
          <a:p>
            <a:pPr marL="857250" lvl="1" indent="-342900">
              <a:lnSpc>
                <a:spcPct val="90000"/>
              </a:lnSpc>
              <a:spcBef>
                <a:spcPts val="700"/>
              </a:spcBef>
              <a:buChar char="•"/>
            </a:pPr>
            <a:r>
              <a:rPr lang="en-US" dirty="0"/>
              <a:t>Reading Order</a:t>
            </a:r>
            <a:endParaRPr lang="en-US" dirty="0">
              <a:cs typeface="Calibri"/>
            </a:endParaRPr>
          </a:p>
          <a:p>
            <a:pPr marL="857250" lvl="1" indent="-342900">
              <a:lnSpc>
                <a:spcPct val="90000"/>
              </a:lnSpc>
              <a:spcBef>
                <a:spcPts val="700"/>
              </a:spcBef>
              <a:buChar char="•"/>
            </a:pPr>
            <a:r>
              <a:rPr lang="en-US" dirty="0"/>
              <a:t>Soft Returns</a:t>
            </a:r>
            <a:endParaRPr lang="en-US" dirty="0">
              <a:cs typeface="Calibri"/>
            </a:endParaRPr>
          </a:p>
          <a:p>
            <a:r>
              <a:rPr lang="en-US" dirty="0">
                <a:cs typeface="Calibri"/>
              </a:rPr>
              <a:t>Are all things that can be done in the original file to simplify your work in Acrobat down the road...</a:t>
            </a:r>
          </a:p>
          <a:p>
            <a:endParaRPr lang="en-US" dirty="0">
              <a:cs typeface="Calibri"/>
            </a:endParaRPr>
          </a:p>
          <a:p>
            <a:r>
              <a:rPr lang="en-US" dirty="0" err="1">
                <a:cs typeface="Calibri"/>
              </a:rPr>
              <a:t>Lets</a:t>
            </a:r>
            <a:r>
              <a:rPr lang="en-US" dirty="0">
                <a:cs typeface="Calibri"/>
              </a:rPr>
              <a:t> go to the InDesign file: </a:t>
            </a:r>
          </a:p>
          <a:p>
            <a:endParaRPr lang="en-US" dirty="0">
              <a:cs typeface="Calibri"/>
            </a:endParaRPr>
          </a:p>
          <a:p>
            <a:r>
              <a:rPr lang="en-US" dirty="0">
                <a:cs typeface="Calibri"/>
              </a:rPr>
              <a:t>Before we do anything, we need to set our Export settings to include our accessibility features. If you are familiar with InDesign, you probably know you have different attributes required for a Print PDF versus an Interactive PDF. An accessible PDF is no different. </a:t>
            </a:r>
          </a:p>
          <a:p>
            <a:r>
              <a:rPr lang="en-US" dirty="0">
                <a:cs typeface="Calibri"/>
              </a:rPr>
              <a:t>Demonstrate: </a:t>
            </a:r>
          </a:p>
          <a:p>
            <a:endParaRPr lang="en-US" dirty="0">
              <a:cs typeface="Calibri"/>
            </a:endParaRPr>
          </a:p>
          <a:p>
            <a:r>
              <a:rPr lang="en-US" dirty="0">
                <a:cs typeface="Calibri"/>
              </a:rPr>
              <a:t>Now you can work on including the accessible features. </a:t>
            </a:r>
            <a:r>
              <a:rPr lang="en-US" dirty="0" err="1">
                <a:cs typeface="Calibri"/>
              </a:rPr>
              <a:t>Lets</a:t>
            </a:r>
            <a:r>
              <a:rPr lang="en-US" dirty="0">
                <a:cs typeface="Calibri"/>
              </a:rPr>
              <a:t> first set document settings: </a:t>
            </a:r>
          </a:p>
          <a:p>
            <a:r>
              <a:rPr lang="en-US" dirty="0">
                <a:cs typeface="Calibri"/>
              </a:rPr>
              <a:t>Demonstrate: </a:t>
            </a:r>
          </a:p>
          <a:p>
            <a:endParaRPr lang="en-US" dirty="0">
              <a:cs typeface="Calibri"/>
            </a:endParaRPr>
          </a:p>
          <a:p>
            <a:r>
              <a:rPr lang="en-US" dirty="0" err="1">
                <a:cs typeface="Calibri"/>
              </a:rPr>
              <a:t>Lets</a:t>
            </a:r>
            <a:r>
              <a:rPr lang="en-US" dirty="0">
                <a:cs typeface="Calibri"/>
              </a:rPr>
              <a:t> also set our Image alt tags: </a:t>
            </a:r>
          </a:p>
          <a:p>
            <a:r>
              <a:rPr lang="en-US" dirty="0">
                <a:cs typeface="Calibri"/>
              </a:rPr>
              <a:t>Demonstrate: </a:t>
            </a:r>
          </a:p>
          <a:p>
            <a:endParaRPr lang="en-US" dirty="0">
              <a:cs typeface="Calibri"/>
            </a:endParaRPr>
          </a:p>
          <a:p>
            <a:r>
              <a:rPr lang="en-US" dirty="0">
                <a:cs typeface="Calibri"/>
              </a:rPr>
              <a:t>Who uses paragraph styles? Maybe you use these to simplify your design process on large documents? Well, for accessibility-purposes, they are now critical to your tagging work flow. Use them! How you use these will influence the tags they receive in Acrobat, and can even make your tab order set up a breeze. After you have designed with paragraph styles, you can link them to tags like H1, H2, H3, P, etc. </a:t>
            </a:r>
          </a:p>
          <a:p>
            <a:r>
              <a:rPr lang="en-US" dirty="0">
                <a:cs typeface="Calibri"/>
              </a:rPr>
              <a:t>Demonstrate:</a:t>
            </a:r>
          </a:p>
          <a:p>
            <a:endParaRPr lang="en-US" dirty="0">
              <a:cs typeface="Calibri"/>
            </a:endParaRPr>
          </a:p>
          <a:p>
            <a:r>
              <a:rPr lang="en-US" dirty="0">
                <a:cs typeface="Calibri"/>
              </a:rPr>
              <a:t>To assist in the reading order of content, watch your layers. Layers will read in order of bottom to top. </a:t>
            </a:r>
          </a:p>
          <a:p>
            <a:r>
              <a:rPr lang="en-US" dirty="0">
                <a:cs typeface="Calibri"/>
              </a:rPr>
              <a:t>Demonstrate: </a:t>
            </a: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C2518B49-4985-476E-9CE5-CE137CB4B6E8}" type="slidenum">
              <a:rPr lang="en-US"/>
              <a:t>45</a:t>
            </a:fld>
            <a:endParaRPr lang="en-US"/>
          </a:p>
        </p:txBody>
      </p:sp>
    </p:spTree>
    <p:extLst>
      <p:ext uri="{BB962C8B-B14F-4D97-AF65-F5344CB8AC3E}">
        <p14:creationId xmlns:p14="http://schemas.microsoft.com/office/powerpoint/2010/main" val="40712505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Robin</a:t>
            </a:r>
          </a:p>
        </p:txBody>
      </p:sp>
      <p:sp>
        <p:nvSpPr>
          <p:cNvPr id="4" name="Slide Number Placeholder 3"/>
          <p:cNvSpPr>
            <a:spLocks noGrp="1"/>
          </p:cNvSpPr>
          <p:nvPr>
            <p:ph type="sldNum" sz="quarter" idx="10"/>
          </p:nvPr>
        </p:nvSpPr>
        <p:spPr/>
        <p:txBody>
          <a:bodyPr/>
          <a:lstStyle/>
          <a:p>
            <a:fld id="{C2518B49-4985-476E-9CE5-CE137CB4B6E8}" type="slidenum">
              <a:rPr lang="en-US"/>
              <a:t>46</a:t>
            </a:fld>
            <a:endParaRPr lang="en-US"/>
          </a:p>
        </p:txBody>
      </p:sp>
    </p:spTree>
    <p:extLst>
      <p:ext uri="{BB962C8B-B14F-4D97-AF65-F5344CB8AC3E}">
        <p14:creationId xmlns:p14="http://schemas.microsoft.com/office/powerpoint/2010/main" val="35063754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Robin</a:t>
            </a:r>
          </a:p>
        </p:txBody>
      </p:sp>
      <p:sp>
        <p:nvSpPr>
          <p:cNvPr id="4" name="Slide Number Placeholder 3"/>
          <p:cNvSpPr>
            <a:spLocks noGrp="1"/>
          </p:cNvSpPr>
          <p:nvPr>
            <p:ph type="sldNum" sz="quarter" idx="10"/>
          </p:nvPr>
        </p:nvSpPr>
        <p:spPr/>
        <p:txBody>
          <a:bodyPr/>
          <a:lstStyle/>
          <a:p>
            <a:fld id="{C2518B49-4985-476E-9CE5-CE137CB4B6E8}" type="slidenum">
              <a:rPr lang="en-US"/>
              <a:t>47</a:t>
            </a:fld>
            <a:endParaRPr lang="en-US"/>
          </a:p>
        </p:txBody>
      </p:sp>
    </p:spTree>
    <p:extLst>
      <p:ext uri="{BB962C8B-B14F-4D97-AF65-F5344CB8AC3E}">
        <p14:creationId xmlns:p14="http://schemas.microsoft.com/office/powerpoint/2010/main" val="17291377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Kristi</a:t>
            </a:r>
          </a:p>
        </p:txBody>
      </p:sp>
      <p:sp>
        <p:nvSpPr>
          <p:cNvPr id="4" name="Slide Number Placeholder 3"/>
          <p:cNvSpPr>
            <a:spLocks noGrp="1"/>
          </p:cNvSpPr>
          <p:nvPr>
            <p:ph type="sldNum" sz="quarter" idx="10"/>
          </p:nvPr>
        </p:nvSpPr>
        <p:spPr/>
        <p:txBody>
          <a:bodyPr/>
          <a:lstStyle/>
          <a:p>
            <a:fld id="{C2518B49-4985-476E-9CE5-CE137CB4B6E8}" type="slidenum">
              <a:rPr lang="en-US"/>
              <a:t>48</a:t>
            </a:fld>
            <a:endParaRPr lang="en-US"/>
          </a:p>
        </p:txBody>
      </p:sp>
    </p:spTree>
    <p:extLst>
      <p:ext uri="{BB962C8B-B14F-4D97-AF65-F5344CB8AC3E}">
        <p14:creationId xmlns:p14="http://schemas.microsoft.com/office/powerpoint/2010/main" val="7973477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Kristi</a:t>
            </a:r>
          </a:p>
        </p:txBody>
      </p:sp>
      <p:sp>
        <p:nvSpPr>
          <p:cNvPr id="4" name="Slide Number Placeholder 3"/>
          <p:cNvSpPr>
            <a:spLocks noGrp="1"/>
          </p:cNvSpPr>
          <p:nvPr>
            <p:ph type="sldNum" sz="quarter" idx="10"/>
          </p:nvPr>
        </p:nvSpPr>
        <p:spPr/>
        <p:txBody>
          <a:bodyPr/>
          <a:lstStyle/>
          <a:p>
            <a:fld id="{C2518B49-4985-476E-9CE5-CE137CB4B6E8}" type="slidenum">
              <a:rPr lang="en-US"/>
              <a:t>49</a:t>
            </a:fld>
            <a:endParaRPr lang="en-US"/>
          </a:p>
        </p:txBody>
      </p:sp>
    </p:spTree>
    <p:extLst>
      <p:ext uri="{BB962C8B-B14F-4D97-AF65-F5344CB8AC3E}">
        <p14:creationId xmlns:p14="http://schemas.microsoft.com/office/powerpoint/2010/main" val="3641835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Robin</a:t>
            </a:r>
          </a:p>
          <a:p>
            <a:endParaRPr lang="en-US" dirty="0">
              <a:cs typeface="Calibri"/>
            </a:endParaRPr>
          </a:p>
          <a:p>
            <a:r>
              <a:rPr lang="en-US" dirty="0">
                <a:cs typeface="Calibri"/>
              </a:rPr>
              <a:t>Unfortunately, with change, comes pushback. </a:t>
            </a:r>
            <a:r>
              <a:rPr lang="en-US" dirty="0"/>
              <a:t>Since there is no official Iowa State University policy</a:t>
            </a:r>
            <a:r>
              <a:rPr lang="en-US" dirty="0">
                <a:cs typeface="Calibri"/>
              </a:rPr>
              <a:t> in regards to digital accessibility, we are moving forward under the policy guidance from the ADA of 1990 and the Iowa Board of Regents to ensure equal access – specifically the last 3 bullet points, (accessible web sites, accessible document and media types, and campus awareness programs and support services).</a:t>
            </a:r>
          </a:p>
          <a:p>
            <a:endParaRPr lang="en-US" dirty="0">
              <a:cs typeface="Calibri"/>
            </a:endParaRPr>
          </a:p>
        </p:txBody>
      </p:sp>
      <p:sp>
        <p:nvSpPr>
          <p:cNvPr id="4" name="Slide Number Placeholder 3"/>
          <p:cNvSpPr>
            <a:spLocks noGrp="1"/>
          </p:cNvSpPr>
          <p:nvPr>
            <p:ph type="sldNum" sz="quarter" idx="10"/>
          </p:nvPr>
        </p:nvSpPr>
        <p:spPr/>
        <p:txBody>
          <a:bodyPr/>
          <a:lstStyle/>
          <a:p>
            <a:fld id="{C2518B49-4985-476E-9CE5-CE137CB4B6E8}" type="slidenum">
              <a:rPr lang="en-US"/>
              <a:t>5</a:t>
            </a:fld>
            <a:endParaRPr lang="en-US"/>
          </a:p>
        </p:txBody>
      </p:sp>
    </p:spTree>
    <p:extLst>
      <p:ext uri="{BB962C8B-B14F-4D97-AF65-F5344CB8AC3E}">
        <p14:creationId xmlns:p14="http://schemas.microsoft.com/office/powerpoint/2010/main" val="26833098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518B49-4985-476E-9CE5-CE137CB4B6E8}" type="slidenum">
              <a:rPr lang="en-US" smtClean="0"/>
              <a:t>50</a:t>
            </a:fld>
            <a:endParaRPr lang="en-US"/>
          </a:p>
        </p:txBody>
      </p:sp>
    </p:spTree>
    <p:extLst>
      <p:ext uri="{BB962C8B-B14F-4D97-AF65-F5344CB8AC3E}">
        <p14:creationId xmlns:p14="http://schemas.microsoft.com/office/powerpoint/2010/main" val="403151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Document</a:t>
            </a:r>
            <a:r>
              <a:rPr lang="en-US" dirty="0">
                <a:cs typeface="Calibri"/>
              </a:rPr>
              <a:t> – Robin</a:t>
            </a:r>
          </a:p>
          <a:p>
            <a:r>
              <a:rPr lang="en-US" dirty="0">
                <a:cs typeface="Calibri"/>
              </a:rPr>
              <a:t>Administration requested our Diversity and Inclusion Officer create a Universal Design Taskforce to evaluate the status of digital work in relation to accessibility. Members on the taskforce represent IT, professional development, video, and the office of diversity and inclusion. This helps to serve as an "official baseline" in more assertive initiatives and work. </a:t>
            </a:r>
          </a:p>
          <a:p>
            <a:endParaRPr lang="en-US" dirty="0">
              <a:cs typeface="Calibri"/>
            </a:endParaRPr>
          </a:p>
          <a:p>
            <a:r>
              <a:rPr lang="en-US" dirty="0">
                <a:cs typeface="Calibri"/>
              </a:rPr>
              <a:t>Share status as of November 2017</a:t>
            </a:r>
          </a:p>
        </p:txBody>
      </p:sp>
      <p:sp>
        <p:nvSpPr>
          <p:cNvPr id="4" name="Slide Number Placeholder 3"/>
          <p:cNvSpPr>
            <a:spLocks noGrp="1"/>
          </p:cNvSpPr>
          <p:nvPr>
            <p:ph type="sldNum" sz="quarter" idx="10"/>
          </p:nvPr>
        </p:nvSpPr>
        <p:spPr/>
        <p:txBody>
          <a:bodyPr/>
          <a:lstStyle/>
          <a:p>
            <a:fld id="{C2518B49-4985-476E-9CE5-CE137CB4B6E8}" type="slidenum">
              <a:rPr lang="en-US"/>
              <a:t>6</a:t>
            </a:fld>
            <a:endParaRPr lang="en-US"/>
          </a:p>
        </p:txBody>
      </p:sp>
    </p:spTree>
    <p:extLst>
      <p:ext uri="{BB962C8B-B14F-4D97-AF65-F5344CB8AC3E}">
        <p14:creationId xmlns:p14="http://schemas.microsoft.com/office/powerpoint/2010/main" val="46982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Kristi - </a:t>
            </a:r>
          </a:p>
          <a:p>
            <a:endParaRPr lang="en-US" dirty="0">
              <a:cs typeface="Calibri"/>
            </a:endParaRPr>
          </a:p>
          <a:p>
            <a:r>
              <a:rPr lang="en-US" dirty="0">
                <a:cs typeface="Calibri"/>
              </a:rPr>
              <a:t>So in order for us to be truly compliant and best serve ALL of our clients, ALL of our digital content needs to be accessible by those with visual and auditory impairments. And it needs to be able to be consumed with the same sort of experience as those without impairments. </a:t>
            </a:r>
          </a:p>
          <a:p>
            <a:endParaRPr lang="en-US" dirty="0">
              <a:cs typeface="Calibri"/>
            </a:endParaRPr>
          </a:p>
          <a:p>
            <a:r>
              <a:rPr lang="en-US" dirty="0">
                <a:cs typeface="Calibri"/>
              </a:rPr>
              <a:t>We are going to give a brief overview on each of the areas that we’ve identified, explaining how each of us is addressing accessibility in these spaces.  The topics have varying information because we are at different stages of the process for each topic.  I'll talk about websites, Jed will discuss closed captions, Rachel will discuss digital assets and Robin will cover Webinars and Live Events.</a:t>
            </a:r>
          </a:p>
        </p:txBody>
      </p:sp>
      <p:sp>
        <p:nvSpPr>
          <p:cNvPr id="4" name="Slide Number Placeholder 3"/>
          <p:cNvSpPr>
            <a:spLocks noGrp="1"/>
          </p:cNvSpPr>
          <p:nvPr>
            <p:ph type="sldNum" sz="quarter" idx="10"/>
          </p:nvPr>
        </p:nvSpPr>
        <p:spPr/>
        <p:txBody>
          <a:bodyPr/>
          <a:lstStyle/>
          <a:p>
            <a:fld id="{C2518B49-4985-476E-9CE5-CE137CB4B6E8}" type="slidenum">
              <a:rPr lang="en-US"/>
              <a:t>7</a:t>
            </a:fld>
            <a:endParaRPr lang="en-US"/>
          </a:p>
        </p:txBody>
      </p:sp>
    </p:spTree>
    <p:extLst>
      <p:ext uri="{BB962C8B-B14F-4D97-AF65-F5344CB8AC3E}">
        <p14:creationId xmlns:p14="http://schemas.microsoft.com/office/powerpoint/2010/main" val="2159857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Kristi - </a:t>
            </a:r>
            <a:endParaRPr lang="en-US" dirty="0"/>
          </a:p>
          <a:p>
            <a:r>
              <a:rPr lang="en-US" dirty="0"/>
              <a:t>We’ve made a lot of changes to our newer sites (anything built within the last 3 years).  This includes new theme development built accessible from the ground up, required image alternate tags and required training for web editors that includes many accessibility points.</a:t>
            </a:r>
            <a:endParaRPr lang="en-US" dirty="0">
              <a:cs typeface="Calibri"/>
            </a:endParaRPr>
          </a:p>
          <a:p>
            <a:endParaRPr lang="en-US" dirty="0"/>
          </a:p>
          <a:p>
            <a:r>
              <a:rPr lang="en-US" dirty="0"/>
              <a:t>As we continue to transition sites to this more accessible version, we’ve also begun work on training and information related to the additional resources added to websites – like making sure all videos uploaded have captioning and that all documents uploaded are accessible.  This is still somewhat in the beginning stages and work will progress as we move forward.</a:t>
            </a:r>
          </a:p>
          <a:p>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8</a:t>
            </a:fld>
            <a:endParaRPr lang="en-US"/>
          </a:p>
        </p:txBody>
      </p:sp>
    </p:spTree>
    <p:extLst>
      <p:ext uri="{BB962C8B-B14F-4D97-AF65-F5344CB8AC3E}">
        <p14:creationId xmlns:p14="http://schemas.microsoft.com/office/powerpoint/2010/main" val="977916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Kristi - </a:t>
            </a:r>
            <a:endParaRPr lang="en-US" dirty="0"/>
          </a:p>
          <a:p>
            <a:r>
              <a:rPr lang="en-US" dirty="0"/>
              <a:t>We’ve made a lot of changes to our newer sites (anything built within the last 3 years).  This includes new theme development built accessible from the ground up, required image alternate tags and required training for web editors that includes many accessibility points.</a:t>
            </a:r>
            <a:endParaRPr lang="en-US" dirty="0">
              <a:cs typeface="Calibri"/>
            </a:endParaRPr>
          </a:p>
          <a:p>
            <a:endParaRPr lang="en-US" dirty="0"/>
          </a:p>
          <a:p>
            <a:r>
              <a:rPr lang="en-US" dirty="0"/>
              <a:t>As we continue to transition sites to this more accessible version, we’ve also begun work on training and information related to the additional resources added to websites – like making sure all videos uploaded have captioning and that all documents uploaded are accessible.  This is still somewhat in the beginning stages and work will progress as we move forward.</a:t>
            </a:r>
          </a:p>
          <a:p>
            <a:endParaRPr lang="en-US" dirty="0"/>
          </a:p>
        </p:txBody>
      </p:sp>
      <p:sp>
        <p:nvSpPr>
          <p:cNvPr id="4" name="Slide Number Placeholder 3"/>
          <p:cNvSpPr>
            <a:spLocks noGrp="1"/>
          </p:cNvSpPr>
          <p:nvPr>
            <p:ph type="sldNum" sz="quarter" idx="10"/>
          </p:nvPr>
        </p:nvSpPr>
        <p:spPr/>
        <p:txBody>
          <a:bodyPr/>
          <a:lstStyle/>
          <a:p>
            <a:fld id="{C2518B49-4985-476E-9CE5-CE137CB4B6E8}" type="slidenum">
              <a:rPr lang="en-US"/>
              <a:t>9</a:t>
            </a:fld>
            <a:endParaRPr lang="en-US"/>
          </a:p>
        </p:txBody>
      </p:sp>
    </p:spTree>
    <p:extLst>
      <p:ext uri="{BB962C8B-B14F-4D97-AF65-F5344CB8AC3E}">
        <p14:creationId xmlns:p14="http://schemas.microsoft.com/office/powerpoint/2010/main" val="3541744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57678"/>
            <a:ext cx="8229600" cy="2860602"/>
          </a:xfrm>
        </p:spPr>
        <p:txBody>
          <a:bodyPr/>
          <a:lstStyle>
            <a:lvl1pPr marL="0" indent="0" algn="l">
              <a:buNone/>
              <a:defRPr>
                <a:solidFill>
                  <a:srgbClr val="14131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70126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97837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dirty="0"/>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5213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68687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3196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dirty="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2250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dirty="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31490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78915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9215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8241"/>
            <a:ext cx="8229600" cy="2880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99374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55859"/>
            <a:ext cx="3886200" cy="2872581"/>
          </a:xfrm>
        </p:spPr>
        <p:txBody>
          <a:bodyPr/>
          <a:lstStyle>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76750" y="1155859"/>
            <a:ext cx="4210050" cy="2872581"/>
          </a:xfrm>
        </p:spPr>
        <p:txBody>
          <a:bodyPr/>
          <a:lstStyle>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378373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06374"/>
            <a:ext cx="8229600" cy="381698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760257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19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0" y="1163321"/>
            <a:ext cx="4799409" cy="2854960"/>
          </a:xfrm>
        </p:spPr>
        <p:txBody>
          <a:bodyPr/>
          <a:lstStyle>
            <a:lvl1pPr>
              <a:defRPr sz="2400"/>
            </a:lvl1pPr>
            <a:lvl2pPr>
              <a:defRPr sz="2100"/>
            </a:lvl2pPr>
            <a:lvl3pPr>
              <a:defRPr sz="1800"/>
            </a:lvl3pPr>
            <a:lvl4pPr>
              <a:defRPr sz="1500"/>
            </a:lvl4pPr>
            <a:lvl5pPr>
              <a:defRPr sz="1500"/>
            </a:lvl5pPr>
            <a:lvl6pPr>
              <a:defRPr sz="1125"/>
            </a:lvl6pPr>
            <a:lvl7pPr>
              <a:defRPr sz="1125"/>
            </a:lvl7pPr>
            <a:lvl8pPr>
              <a:defRPr sz="1125"/>
            </a:lvl8pPr>
            <a:lvl9pPr>
              <a:defRPr sz="112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163321"/>
            <a:ext cx="3121819" cy="2854960"/>
          </a:xfrm>
        </p:spPr>
        <p:txBody>
          <a:bodyPr/>
          <a:lstStyle>
            <a:lvl1pPr marL="0" indent="0">
              <a:buNone/>
              <a:defRPr sz="16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Click to edit Master text styles</a:t>
            </a:r>
          </a:p>
        </p:txBody>
      </p:sp>
      <p:sp>
        <p:nvSpPr>
          <p:cNvPr id="5"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922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0" y="1163320"/>
            <a:ext cx="4799409" cy="287555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57200" y="1163320"/>
            <a:ext cx="3121819" cy="2875555"/>
          </a:xfrm>
        </p:spPr>
        <p:txBody>
          <a:bodyPr/>
          <a:lstStyle>
            <a:lvl1pPr marL="0" indent="0">
              <a:buNone/>
              <a:defRPr sz="16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Click to edit Master text styles</a:t>
            </a:r>
          </a:p>
        </p:txBody>
      </p:sp>
      <p:sp>
        <p:nvSpPr>
          <p:cNvPr id="5"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876870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4458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46137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158240"/>
            <a:ext cx="8229600" cy="2856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8" name="Picture 3" descr="C:\Users\smetcalf\Desktop\Desktop\Desktop\Desktop\Desktop\NewISUEOwordmarks\ISUEO_eps\ISUEO_RedBarNoBleed.png"/>
          <p:cNvPicPr>
            <a:picLocks noChangeAspect="1" noChangeArrowheads="1"/>
          </p:cNvPicPr>
          <p:nvPr userDrawn="1"/>
        </p:nvPicPr>
        <p:blipFill>
          <a:blip r:embed="rId9" cstate="print"/>
          <a:srcRect/>
          <a:stretch>
            <a:fillRect/>
          </a:stretch>
        </p:blipFill>
        <p:spPr bwMode="auto">
          <a:xfrm>
            <a:off x="0" y="4229100"/>
            <a:ext cx="9144000" cy="914400"/>
          </a:xfrm>
          <a:prstGeom prst="rect">
            <a:avLst/>
          </a:prstGeom>
          <a:noFill/>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7" r:id="rId5"/>
    <p:sldLayoutId id="2147483668" r:id="rId6"/>
    <p:sldLayoutId id="2147483669" r:id="rId7"/>
  </p:sldLayoutIdLst>
  <p:txStyles>
    <p:titleStyle>
      <a:lvl1pPr algn="l" rtl="0" eaLnBrk="1" fontAlgn="base" hangingPunct="1">
        <a:spcBef>
          <a:spcPct val="0"/>
        </a:spcBef>
        <a:spcAft>
          <a:spcPct val="0"/>
        </a:spcAft>
        <a:defRPr sz="3600" kern="1200">
          <a:solidFill>
            <a:schemeClr val="tx1"/>
          </a:solidFill>
          <a:latin typeface="Arial Black" pitchFamily="34" charset="0"/>
          <a:ea typeface="ＭＳ Ｐゴシック" charset="-128"/>
          <a:cs typeface="ＭＳ Ｐゴシック" charset="-128"/>
        </a:defRPr>
      </a:lvl1pPr>
      <a:lvl2pPr algn="l" rtl="0" eaLnBrk="1" fontAlgn="base" hangingPunct="1">
        <a:spcBef>
          <a:spcPct val="0"/>
        </a:spcBef>
        <a:spcAft>
          <a:spcPct val="0"/>
        </a:spcAft>
        <a:defRPr sz="4000">
          <a:solidFill>
            <a:schemeClr val="tx1"/>
          </a:solidFill>
          <a:latin typeface="Arial Black" pitchFamily="34" charset="0"/>
          <a:ea typeface="ＭＳ Ｐゴシック" charset="-128"/>
          <a:cs typeface="ＭＳ Ｐゴシック" charset="-128"/>
        </a:defRPr>
      </a:lvl2pPr>
      <a:lvl3pPr algn="l" rtl="0" eaLnBrk="1" fontAlgn="base" hangingPunct="1">
        <a:spcBef>
          <a:spcPct val="0"/>
        </a:spcBef>
        <a:spcAft>
          <a:spcPct val="0"/>
        </a:spcAft>
        <a:defRPr sz="4000">
          <a:solidFill>
            <a:schemeClr val="tx1"/>
          </a:solidFill>
          <a:latin typeface="Arial Black" pitchFamily="34" charset="0"/>
          <a:ea typeface="ＭＳ Ｐゴシック" charset="-128"/>
          <a:cs typeface="ＭＳ Ｐゴシック" charset="-128"/>
        </a:defRPr>
      </a:lvl3pPr>
      <a:lvl4pPr algn="l" rtl="0" eaLnBrk="1" fontAlgn="base" hangingPunct="1">
        <a:spcBef>
          <a:spcPct val="0"/>
        </a:spcBef>
        <a:spcAft>
          <a:spcPct val="0"/>
        </a:spcAft>
        <a:defRPr sz="4000">
          <a:solidFill>
            <a:schemeClr val="tx1"/>
          </a:solidFill>
          <a:latin typeface="Arial Black" pitchFamily="34" charset="0"/>
          <a:ea typeface="ＭＳ Ｐゴシック" charset="-128"/>
          <a:cs typeface="ＭＳ Ｐゴシック" charset="-128"/>
        </a:defRPr>
      </a:lvl4pPr>
      <a:lvl5pPr algn="l" rtl="0" eaLnBrk="1" fontAlgn="base" hangingPunct="1">
        <a:spcBef>
          <a:spcPct val="0"/>
        </a:spcBef>
        <a:spcAft>
          <a:spcPct val="0"/>
        </a:spcAft>
        <a:defRPr sz="4000">
          <a:solidFill>
            <a:schemeClr val="tx1"/>
          </a:solidFill>
          <a:latin typeface="Arial Black" pitchFamily="34" charset="0"/>
          <a:ea typeface="ＭＳ Ｐゴシック" charset="-128"/>
          <a:cs typeface="ＭＳ Ｐゴシック" charset="-128"/>
        </a:defRPr>
      </a:lvl5pPr>
      <a:lvl6pPr marL="457200" algn="l" rtl="0" eaLnBrk="1" fontAlgn="base" hangingPunct="1">
        <a:spcBef>
          <a:spcPct val="0"/>
        </a:spcBef>
        <a:spcAft>
          <a:spcPct val="0"/>
        </a:spcAft>
        <a:defRPr sz="4000">
          <a:solidFill>
            <a:schemeClr val="tx1"/>
          </a:solidFill>
          <a:latin typeface="Arial Black" pitchFamily="34" charset="0"/>
        </a:defRPr>
      </a:lvl6pPr>
      <a:lvl7pPr marL="914400" algn="l" rtl="0" eaLnBrk="1" fontAlgn="base" hangingPunct="1">
        <a:spcBef>
          <a:spcPct val="0"/>
        </a:spcBef>
        <a:spcAft>
          <a:spcPct val="0"/>
        </a:spcAft>
        <a:defRPr sz="4000">
          <a:solidFill>
            <a:schemeClr val="tx1"/>
          </a:solidFill>
          <a:latin typeface="Arial Black" pitchFamily="34" charset="0"/>
        </a:defRPr>
      </a:lvl7pPr>
      <a:lvl8pPr marL="1371600" algn="l" rtl="0" eaLnBrk="1" fontAlgn="base" hangingPunct="1">
        <a:spcBef>
          <a:spcPct val="0"/>
        </a:spcBef>
        <a:spcAft>
          <a:spcPct val="0"/>
        </a:spcAft>
        <a:defRPr sz="4000">
          <a:solidFill>
            <a:schemeClr val="tx1"/>
          </a:solidFill>
          <a:latin typeface="Arial Black" pitchFamily="34" charset="0"/>
        </a:defRPr>
      </a:lvl8pPr>
      <a:lvl9pPr marL="1828800" algn="l" rtl="0" eaLnBrk="1" fontAlgn="base" hangingPunct="1">
        <a:spcBef>
          <a:spcPct val="0"/>
        </a:spcBef>
        <a:spcAft>
          <a:spcPct val="0"/>
        </a:spcAft>
        <a:defRPr sz="4000">
          <a:solidFill>
            <a:schemeClr val="tx1"/>
          </a:solidFill>
          <a:latin typeface="Arial Black" pitchFamily="34"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1pPr>
      <a:lvl2pPr marL="742950" indent="-285750" algn="l" rtl="0" eaLnBrk="1" fontAlgn="base" hangingPunct="1">
        <a:spcBef>
          <a:spcPct val="20000"/>
        </a:spcBef>
        <a:spcAft>
          <a:spcPct val="0"/>
        </a:spcAft>
        <a:buFont typeface="Arial" charset="0"/>
        <a:buChar char="–"/>
        <a:defRPr sz="2100" kern="1200">
          <a:solidFill>
            <a:schemeClr val="tx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6/19/2018</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pic>
        <p:nvPicPr>
          <p:cNvPr id="7" name="Picture 3" descr="C:\Users\smetcalf\Desktop\Desktop\Desktop\Desktop\Desktop\NewISUEOwordmarks\ISUEO_eps\ISUEO_RedBarNoBleed.png">
            <a:extLst>
              <a:ext uri="{FF2B5EF4-FFF2-40B4-BE49-F238E27FC236}">
                <a16:creationId xmlns:a16="http://schemas.microsoft.com/office/drawing/2014/main" id="{CDDCCB6D-C3F0-442F-BB4D-3DA99404F386}"/>
              </a:ext>
            </a:extLst>
          </p:cNvPr>
          <p:cNvPicPr>
            <a:picLocks noChangeAspect="1" noChangeArrowheads="1"/>
          </p:cNvPicPr>
          <p:nvPr userDrawn="1"/>
        </p:nvPicPr>
        <p:blipFill>
          <a:blip r:embed="rId13" cstate="print"/>
          <a:srcRect/>
          <a:stretch>
            <a:fillRect/>
          </a:stretch>
        </p:blipFill>
        <p:spPr bwMode="auto">
          <a:xfrm>
            <a:off x="0" y="4229100"/>
            <a:ext cx="9144000" cy="914400"/>
          </a:xfrm>
          <a:prstGeom prst="rect">
            <a:avLst/>
          </a:prstGeom>
          <a:noFill/>
        </p:spPr>
      </p:pic>
    </p:spTree>
    <p:extLst>
      <p:ext uri="{BB962C8B-B14F-4D97-AF65-F5344CB8AC3E}">
        <p14:creationId xmlns:p14="http://schemas.microsoft.com/office/powerpoint/2010/main" val="368549172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hyperlink" Target="https://www.youtube.com/watch?v=VyA5mkhCzRA"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hyperlink" Target="https://iastate.app.box.com/file/248333024091" TargetMode="External"/><Relationship Id="rId2" Type="http://schemas.openxmlformats.org/officeDocument/2006/relationships/notesSlide" Target="../notesSlides/notesSlide49.xml"/><Relationship Id="rId1" Type="http://schemas.openxmlformats.org/officeDocument/2006/relationships/slideLayout" Target="../slideLayouts/slideLayout9.xml"/><Relationship Id="rId5" Type="http://schemas.openxmlformats.org/officeDocument/2006/relationships/hyperlink" Target="https://www.extension.iastate.edu/it/files/page/files/GAAD-Handout_0.pdf" TargetMode="External"/><Relationship Id="rId4" Type="http://schemas.openxmlformats.org/officeDocument/2006/relationships/hyperlink" Target="https://iastate.box.com/s/0mswxe39ejadgfcl4vwj2jht2gsw6p2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hyperlink" Target="mailto:jfindlay@iastate.edu" TargetMode="External"/><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hyperlink" Target="mailto:rbrekke@iastate.edu" TargetMode="External"/><Relationship Id="rId5" Type="http://schemas.openxmlformats.org/officeDocument/2006/relationships/hyperlink" Target="mailto:rtendall@iastate.edu" TargetMode="External"/><Relationship Id="rId4" Type="http://schemas.openxmlformats.org/officeDocument/2006/relationships/hyperlink" Target="mailto:kelmore@iastate.ed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iastate.app.box.com/file/248333024091"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1936"/>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207819" y="737077"/>
            <a:ext cx="8460043" cy="1137782"/>
          </a:xfrm>
        </p:spPr>
        <p:txBody>
          <a:bodyPr>
            <a:noAutofit/>
          </a:bodyPr>
          <a:lstStyle/>
          <a:p>
            <a:pPr algn="l"/>
            <a:r>
              <a:rPr lang="en-US" sz="3200" dirty="0">
                <a:solidFill>
                  <a:srgbClr val="FFFFFE"/>
                </a:solidFill>
                <a:latin typeface="Arial" panose="020B0604020202020204" pitchFamily="34" charset="0"/>
                <a:cs typeface="Arial" panose="020B0604020202020204" pitchFamily="34" charset="0"/>
              </a:rPr>
              <a:t>NAVIGATING THE CHALLENGES OF </a:t>
            </a:r>
            <a:r>
              <a:rPr lang="en-US" sz="3200" b="1" dirty="0">
                <a:solidFill>
                  <a:srgbClr val="F1BE48"/>
                </a:solidFill>
                <a:latin typeface="Arial Black" panose="020B0604020202020204" pitchFamily="34" charset="0"/>
                <a:cs typeface="Arial Black" panose="020B0604020202020204" pitchFamily="34" charset="0"/>
              </a:rPr>
              <a:t>DIGITAL ACCESSIBILITY</a:t>
            </a:r>
          </a:p>
        </p:txBody>
      </p:sp>
      <p:cxnSp>
        <p:nvCxnSpPr>
          <p:cNvPr id="4" name="Straight Connector 3">
            <a:extLst>
              <a:ext uri="{FF2B5EF4-FFF2-40B4-BE49-F238E27FC236}">
                <a16:creationId xmlns:a16="http://schemas.microsoft.com/office/drawing/2014/main" id="{7CAD90DE-B848-9A47-BAAF-455AC7B07C1C}"/>
              </a:ext>
            </a:extLst>
          </p:cNvPr>
          <p:cNvCxnSpPr>
            <a:cxnSpLocks/>
          </p:cNvCxnSpPr>
          <p:nvPr/>
        </p:nvCxnSpPr>
        <p:spPr>
          <a:xfrm flipH="1">
            <a:off x="283235" y="1936441"/>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747FF4A9-3588-D14F-85FC-42CB748CE7E2}"/>
              </a:ext>
            </a:extLst>
          </p:cNvPr>
          <p:cNvSpPr txBox="1">
            <a:spLocks/>
          </p:cNvSpPr>
          <p:nvPr/>
        </p:nvSpPr>
        <p:spPr>
          <a:xfrm>
            <a:off x="207819" y="2098100"/>
            <a:ext cx="8229600" cy="407843"/>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3600" kern="1200">
                <a:solidFill>
                  <a:schemeClr val="tx1"/>
                </a:solidFill>
                <a:latin typeface="Arial Black" pitchFamily="34" charset="0"/>
                <a:ea typeface="ＭＳ Ｐゴシック" charset="-128"/>
                <a:cs typeface="ＭＳ Ｐゴシック" charset="-128"/>
              </a:defRPr>
            </a:lvl1pPr>
            <a:lvl2pPr algn="l" rtl="0" eaLnBrk="1" fontAlgn="base" hangingPunct="1">
              <a:spcBef>
                <a:spcPct val="0"/>
              </a:spcBef>
              <a:spcAft>
                <a:spcPct val="0"/>
              </a:spcAft>
              <a:defRPr sz="4000">
                <a:solidFill>
                  <a:schemeClr val="tx1"/>
                </a:solidFill>
                <a:latin typeface="Arial Black" pitchFamily="34" charset="0"/>
                <a:ea typeface="ＭＳ Ｐゴシック" charset="-128"/>
                <a:cs typeface="ＭＳ Ｐゴシック" charset="-128"/>
              </a:defRPr>
            </a:lvl2pPr>
            <a:lvl3pPr algn="l" rtl="0" eaLnBrk="1" fontAlgn="base" hangingPunct="1">
              <a:spcBef>
                <a:spcPct val="0"/>
              </a:spcBef>
              <a:spcAft>
                <a:spcPct val="0"/>
              </a:spcAft>
              <a:defRPr sz="4000">
                <a:solidFill>
                  <a:schemeClr val="tx1"/>
                </a:solidFill>
                <a:latin typeface="Arial Black" pitchFamily="34" charset="0"/>
                <a:ea typeface="ＭＳ Ｐゴシック" charset="-128"/>
                <a:cs typeface="ＭＳ Ｐゴシック" charset="-128"/>
              </a:defRPr>
            </a:lvl3pPr>
            <a:lvl4pPr algn="l" rtl="0" eaLnBrk="1" fontAlgn="base" hangingPunct="1">
              <a:spcBef>
                <a:spcPct val="0"/>
              </a:spcBef>
              <a:spcAft>
                <a:spcPct val="0"/>
              </a:spcAft>
              <a:defRPr sz="4000">
                <a:solidFill>
                  <a:schemeClr val="tx1"/>
                </a:solidFill>
                <a:latin typeface="Arial Black" pitchFamily="34" charset="0"/>
                <a:ea typeface="ＭＳ Ｐゴシック" charset="-128"/>
                <a:cs typeface="ＭＳ Ｐゴシック" charset="-128"/>
              </a:defRPr>
            </a:lvl4pPr>
            <a:lvl5pPr algn="l" rtl="0" eaLnBrk="1" fontAlgn="base" hangingPunct="1">
              <a:spcBef>
                <a:spcPct val="0"/>
              </a:spcBef>
              <a:spcAft>
                <a:spcPct val="0"/>
              </a:spcAft>
              <a:defRPr sz="4000">
                <a:solidFill>
                  <a:schemeClr val="tx1"/>
                </a:solidFill>
                <a:latin typeface="Arial Black" pitchFamily="34" charset="0"/>
                <a:ea typeface="ＭＳ Ｐゴシック" charset="-128"/>
                <a:cs typeface="ＭＳ Ｐゴシック" charset="-128"/>
              </a:defRPr>
            </a:lvl5pPr>
            <a:lvl6pPr marL="457200" algn="l" rtl="0" eaLnBrk="1" fontAlgn="base" hangingPunct="1">
              <a:spcBef>
                <a:spcPct val="0"/>
              </a:spcBef>
              <a:spcAft>
                <a:spcPct val="0"/>
              </a:spcAft>
              <a:defRPr sz="4000">
                <a:solidFill>
                  <a:schemeClr val="tx1"/>
                </a:solidFill>
                <a:latin typeface="Arial Black" pitchFamily="34" charset="0"/>
              </a:defRPr>
            </a:lvl6pPr>
            <a:lvl7pPr marL="914400" algn="l" rtl="0" eaLnBrk="1" fontAlgn="base" hangingPunct="1">
              <a:spcBef>
                <a:spcPct val="0"/>
              </a:spcBef>
              <a:spcAft>
                <a:spcPct val="0"/>
              </a:spcAft>
              <a:defRPr sz="4000">
                <a:solidFill>
                  <a:schemeClr val="tx1"/>
                </a:solidFill>
                <a:latin typeface="Arial Black" pitchFamily="34" charset="0"/>
              </a:defRPr>
            </a:lvl7pPr>
            <a:lvl8pPr marL="1371600" algn="l" rtl="0" eaLnBrk="1" fontAlgn="base" hangingPunct="1">
              <a:spcBef>
                <a:spcPct val="0"/>
              </a:spcBef>
              <a:spcAft>
                <a:spcPct val="0"/>
              </a:spcAft>
              <a:defRPr sz="4000">
                <a:solidFill>
                  <a:schemeClr val="tx1"/>
                </a:solidFill>
                <a:latin typeface="Arial Black" pitchFamily="34" charset="0"/>
              </a:defRPr>
            </a:lvl8pPr>
            <a:lvl9pPr marL="1828800" algn="l" rtl="0" eaLnBrk="1" fontAlgn="base" hangingPunct="1">
              <a:spcBef>
                <a:spcPct val="0"/>
              </a:spcBef>
              <a:spcAft>
                <a:spcPct val="0"/>
              </a:spcAft>
              <a:defRPr sz="4000">
                <a:solidFill>
                  <a:schemeClr val="tx1"/>
                </a:solidFill>
                <a:latin typeface="Arial Black" pitchFamily="34" charset="0"/>
              </a:defRPr>
            </a:lvl9pPr>
          </a:lstStyle>
          <a:p>
            <a:pPr defTabSz="914400"/>
            <a:r>
              <a:rPr lang="en-US" sz="1800" b="1" dirty="0">
                <a:solidFill>
                  <a:srgbClr val="F1BE48"/>
                </a:solidFill>
                <a:latin typeface="Arial" panose="020B0604020202020204" pitchFamily="34" charset="0"/>
                <a:cs typeface="Arial" panose="020B0604020202020204" pitchFamily="34" charset="0"/>
              </a:rPr>
              <a:t>…in Extension and Outreach</a:t>
            </a:r>
            <a:endParaRPr lang="en-US" sz="1800" b="1" dirty="0">
              <a:solidFill>
                <a:srgbClr val="F1BE48"/>
              </a:solidFill>
              <a:cs typeface="Arial Black" panose="020B0604020202020204" pitchFamily="34" charset="0"/>
            </a:endParaRPr>
          </a:p>
        </p:txBody>
      </p:sp>
      <p:sp>
        <p:nvSpPr>
          <p:cNvPr id="7" name="Title 2">
            <a:extLst>
              <a:ext uri="{FF2B5EF4-FFF2-40B4-BE49-F238E27FC236}">
                <a16:creationId xmlns:a16="http://schemas.microsoft.com/office/drawing/2014/main" id="{9077705C-0742-5D45-8257-081FB8C277E8}"/>
              </a:ext>
            </a:extLst>
          </p:cNvPr>
          <p:cNvSpPr txBox="1">
            <a:spLocks/>
          </p:cNvSpPr>
          <p:nvPr/>
        </p:nvSpPr>
        <p:spPr>
          <a:xfrm>
            <a:off x="207819" y="2861915"/>
            <a:ext cx="8762889" cy="1088636"/>
          </a:xfrm>
          <a:prstGeom prst="rect">
            <a:avLst/>
          </a:prstGeom>
        </p:spPr>
        <p:txBody>
          <a:bodyPr vert="horz" lIns="91440" tIns="45720" rIns="91440" bIns="45720" numCol="2" rtlCol="0" anchor="ctr">
            <a:noAutofit/>
          </a:bodyPr>
          <a:lstStyle>
            <a:lvl1pPr algn="l" rtl="0" eaLnBrk="1" fontAlgn="base" hangingPunct="1">
              <a:spcBef>
                <a:spcPct val="0"/>
              </a:spcBef>
              <a:spcAft>
                <a:spcPct val="0"/>
              </a:spcAft>
              <a:defRPr sz="3600" kern="1200">
                <a:solidFill>
                  <a:schemeClr val="tx1"/>
                </a:solidFill>
                <a:latin typeface="Arial Black" pitchFamily="34" charset="0"/>
                <a:ea typeface="ＭＳ Ｐゴシック" charset="-128"/>
                <a:cs typeface="ＭＳ Ｐゴシック" charset="-128"/>
              </a:defRPr>
            </a:lvl1pPr>
            <a:lvl2pPr algn="l" rtl="0" eaLnBrk="1" fontAlgn="base" hangingPunct="1">
              <a:spcBef>
                <a:spcPct val="0"/>
              </a:spcBef>
              <a:spcAft>
                <a:spcPct val="0"/>
              </a:spcAft>
              <a:defRPr sz="4000">
                <a:solidFill>
                  <a:schemeClr val="tx1"/>
                </a:solidFill>
                <a:latin typeface="Arial Black" pitchFamily="34" charset="0"/>
                <a:ea typeface="ＭＳ Ｐゴシック" charset="-128"/>
                <a:cs typeface="ＭＳ Ｐゴシック" charset="-128"/>
              </a:defRPr>
            </a:lvl2pPr>
            <a:lvl3pPr algn="l" rtl="0" eaLnBrk="1" fontAlgn="base" hangingPunct="1">
              <a:spcBef>
                <a:spcPct val="0"/>
              </a:spcBef>
              <a:spcAft>
                <a:spcPct val="0"/>
              </a:spcAft>
              <a:defRPr sz="4000">
                <a:solidFill>
                  <a:schemeClr val="tx1"/>
                </a:solidFill>
                <a:latin typeface="Arial Black" pitchFamily="34" charset="0"/>
                <a:ea typeface="ＭＳ Ｐゴシック" charset="-128"/>
                <a:cs typeface="ＭＳ Ｐゴシック" charset="-128"/>
              </a:defRPr>
            </a:lvl3pPr>
            <a:lvl4pPr algn="l" rtl="0" eaLnBrk="1" fontAlgn="base" hangingPunct="1">
              <a:spcBef>
                <a:spcPct val="0"/>
              </a:spcBef>
              <a:spcAft>
                <a:spcPct val="0"/>
              </a:spcAft>
              <a:defRPr sz="4000">
                <a:solidFill>
                  <a:schemeClr val="tx1"/>
                </a:solidFill>
                <a:latin typeface="Arial Black" pitchFamily="34" charset="0"/>
                <a:ea typeface="ＭＳ Ｐゴシック" charset="-128"/>
                <a:cs typeface="ＭＳ Ｐゴシック" charset="-128"/>
              </a:defRPr>
            </a:lvl4pPr>
            <a:lvl5pPr algn="l" rtl="0" eaLnBrk="1" fontAlgn="base" hangingPunct="1">
              <a:spcBef>
                <a:spcPct val="0"/>
              </a:spcBef>
              <a:spcAft>
                <a:spcPct val="0"/>
              </a:spcAft>
              <a:defRPr sz="4000">
                <a:solidFill>
                  <a:schemeClr val="tx1"/>
                </a:solidFill>
                <a:latin typeface="Arial Black" pitchFamily="34" charset="0"/>
                <a:ea typeface="ＭＳ Ｐゴシック" charset="-128"/>
                <a:cs typeface="ＭＳ Ｐゴシック" charset="-128"/>
              </a:defRPr>
            </a:lvl5pPr>
            <a:lvl6pPr marL="457200" algn="l" rtl="0" eaLnBrk="1" fontAlgn="base" hangingPunct="1">
              <a:spcBef>
                <a:spcPct val="0"/>
              </a:spcBef>
              <a:spcAft>
                <a:spcPct val="0"/>
              </a:spcAft>
              <a:defRPr sz="4000">
                <a:solidFill>
                  <a:schemeClr val="tx1"/>
                </a:solidFill>
                <a:latin typeface="Arial Black" pitchFamily="34" charset="0"/>
              </a:defRPr>
            </a:lvl6pPr>
            <a:lvl7pPr marL="914400" algn="l" rtl="0" eaLnBrk="1" fontAlgn="base" hangingPunct="1">
              <a:spcBef>
                <a:spcPct val="0"/>
              </a:spcBef>
              <a:spcAft>
                <a:spcPct val="0"/>
              </a:spcAft>
              <a:defRPr sz="4000">
                <a:solidFill>
                  <a:schemeClr val="tx1"/>
                </a:solidFill>
                <a:latin typeface="Arial Black" pitchFamily="34" charset="0"/>
              </a:defRPr>
            </a:lvl7pPr>
            <a:lvl8pPr marL="1371600" algn="l" rtl="0" eaLnBrk="1" fontAlgn="base" hangingPunct="1">
              <a:spcBef>
                <a:spcPct val="0"/>
              </a:spcBef>
              <a:spcAft>
                <a:spcPct val="0"/>
              </a:spcAft>
              <a:defRPr sz="4000">
                <a:solidFill>
                  <a:schemeClr val="tx1"/>
                </a:solidFill>
                <a:latin typeface="Arial Black" pitchFamily="34" charset="0"/>
              </a:defRPr>
            </a:lvl8pPr>
            <a:lvl9pPr marL="1828800" algn="l" rtl="0" eaLnBrk="1" fontAlgn="base" hangingPunct="1">
              <a:spcBef>
                <a:spcPct val="0"/>
              </a:spcBef>
              <a:spcAft>
                <a:spcPct val="0"/>
              </a:spcAft>
              <a:defRPr sz="4000">
                <a:solidFill>
                  <a:schemeClr val="tx1"/>
                </a:solidFill>
                <a:latin typeface="Arial Black" pitchFamily="34" charset="0"/>
              </a:defRPr>
            </a:lvl9pPr>
          </a:lstStyle>
          <a:p>
            <a:pPr defTabSz="914400">
              <a:lnSpc>
                <a:spcPct val="150000"/>
              </a:lnSpc>
            </a:pPr>
            <a:r>
              <a:rPr lang="en-US" sz="1400" b="1" dirty="0">
                <a:solidFill>
                  <a:schemeClr val="bg1"/>
                </a:solidFill>
                <a:latin typeface="Arial" panose="020B0604020202020204" pitchFamily="34" charset="0"/>
                <a:cs typeface="Arial" panose="020B0604020202020204" pitchFamily="34" charset="0"/>
              </a:rPr>
              <a:t>Presented by:</a:t>
            </a:r>
            <a:endParaRPr lang="en-US" sz="4000" dirty="0">
              <a:solidFill>
                <a:srgbClr val="141313"/>
              </a:solidFill>
              <a:latin typeface="Arial Black"/>
              <a:cs typeface="Arial" panose="020B0604020202020204" pitchFamily="34" charset="0"/>
            </a:endParaRPr>
          </a:p>
          <a:p>
            <a:pPr defTabSz="914400">
              <a:lnSpc>
                <a:spcPct val="150000"/>
              </a:lnSpc>
            </a:pPr>
            <a:r>
              <a:rPr lang="en-US" sz="1400" b="1" dirty="0">
                <a:solidFill>
                  <a:schemeClr val="bg1"/>
                </a:solidFill>
                <a:latin typeface="Arial" panose="020B0604020202020204" pitchFamily="34" charset="0"/>
                <a:cs typeface="Arial" panose="020B0604020202020204" pitchFamily="34" charset="0"/>
              </a:rPr>
              <a:t>Jed Findlay</a:t>
            </a:r>
            <a:r>
              <a:rPr lang="en-US" sz="1400" dirty="0">
                <a:solidFill>
                  <a:schemeClr val="bg1"/>
                </a:solidFill>
                <a:latin typeface="Arial" panose="020B0604020202020204" pitchFamily="34" charset="0"/>
                <a:cs typeface="Arial" panose="020B0604020202020204" pitchFamily="34" charset="0"/>
              </a:rPr>
              <a:t> | Marketing</a:t>
            </a:r>
            <a:endParaRPr lang="en-US" sz="4000" dirty="0">
              <a:solidFill>
                <a:srgbClr val="141313"/>
              </a:solidFill>
              <a:latin typeface="Arial Black"/>
              <a:cs typeface="Arial" panose="020B0604020202020204" pitchFamily="34" charset="0"/>
            </a:endParaRPr>
          </a:p>
          <a:p>
            <a:pPr defTabSz="914400">
              <a:lnSpc>
                <a:spcPct val="150000"/>
              </a:lnSpc>
            </a:pPr>
            <a:r>
              <a:rPr lang="en-US" sz="1400" b="1" dirty="0">
                <a:solidFill>
                  <a:schemeClr val="bg1"/>
                </a:solidFill>
                <a:latin typeface="Arial" panose="020B0604020202020204" pitchFamily="34" charset="0"/>
                <a:cs typeface="Arial" panose="020B0604020202020204" pitchFamily="34" charset="0"/>
              </a:rPr>
              <a:t>Kristi Elmore </a:t>
            </a:r>
            <a:r>
              <a:rPr lang="en-US" sz="1400" dirty="0">
                <a:solidFill>
                  <a:schemeClr val="bg1"/>
                </a:solidFill>
                <a:latin typeface="Arial" panose="020B0604020202020204" pitchFamily="34" charset="0"/>
                <a:cs typeface="Arial" panose="020B0604020202020204" pitchFamily="34" charset="0"/>
              </a:rPr>
              <a:t>| IT</a:t>
            </a:r>
          </a:p>
          <a:p>
            <a:pPr defTabSz="914400">
              <a:lnSpc>
                <a:spcPct val="150000"/>
              </a:lnSpc>
            </a:pPr>
            <a:endParaRPr lang="en-US" sz="1400" dirty="0">
              <a:solidFill>
                <a:schemeClr val="bg1"/>
              </a:solidFill>
              <a:latin typeface="Arial" panose="020B0604020202020204" pitchFamily="34" charset="0"/>
              <a:cs typeface="Arial" panose="020B0604020202020204" pitchFamily="34" charset="0"/>
            </a:endParaRPr>
          </a:p>
          <a:p>
            <a:pPr defTabSz="914400">
              <a:lnSpc>
                <a:spcPct val="150000"/>
              </a:lnSpc>
            </a:pPr>
            <a:endParaRPr lang="en-US" sz="1400" b="1" dirty="0">
              <a:solidFill>
                <a:schemeClr val="bg1"/>
              </a:solidFill>
              <a:latin typeface="Arial" panose="020B0604020202020204" pitchFamily="34" charset="0"/>
              <a:cs typeface="Arial" panose="020B0604020202020204" pitchFamily="34" charset="0"/>
            </a:endParaRPr>
          </a:p>
          <a:p>
            <a:pPr defTabSz="914400">
              <a:lnSpc>
                <a:spcPct val="150000"/>
              </a:lnSpc>
            </a:pPr>
            <a:r>
              <a:rPr lang="en-US" sz="1400" b="1" dirty="0">
                <a:solidFill>
                  <a:schemeClr val="bg1"/>
                </a:solidFill>
                <a:latin typeface="Arial" panose="020B0604020202020204" pitchFamily="34" charset="0"/>
                <a:cs typeface="Arial" panose="020B0604020202020204" pitchFamily="34" charset="0"/>
              </a:rPr>
              <a:t>Rachel </a:t>
            </a:r>
            <a:r>
              <a:rPr lang="en-US" sz="1400" b="1" dirty="0" err="1">
                <a:solidFill>
                  <a:schemeClr val="bg1"/>
                </a:solidFill>
                <a:latin typeface="Arial" panose="020B0604020202020204" pitchFamily="34" charset="0"/>
                <a:cs typeface="Arial" panose="020B0604020202020204" pitchFamily="34" charset="0"/>
              </a:rPr>
              <a:t>Tendall</a:t>
            </a:r>
            <a:r>
              <a:rPr lang="en-US" sz="1400" dirty="0">
                <a:solidFill>
                  <a:schemeClr val="bg1"/>
                </a:solidFill>
                <a:latin typeface="Arial" panose="020B0604020202020204" pitchFamily="34" charset="0"/>
                <a:cs typeface="Arial" panose="020B0604020202020204" pitchFamily="34" charset="0"/>
              </a:rPr>
              <a:t> | Marketing</a:t>
            </a:r>
            <a:endParaRPr lang="en-US" sz="4000" dirty="0">
              <a:solidFill>
                <a:srgbClr val="141313"/>
              </a:solidFill>
              <a:latin typeface="Arial Black"/>
              <a:cs typeface="Arial" panose="020B0604020202020204" pitchFamily="34" charset="0"/>
            </a:endParaRPr>
          </a:p>
          <a:p>
            <a:pPr defTabSz="914400">
              <a:lnSpc>
                <a:spcPct val="150000"/>
              </a:lnSpc>
            </a:pPr>
            <a:r>
              <a:rPr lang="en-US" sz="1400" b="1" dirty="0">
                <a:solidFill>
                  <a:schemeClr val="bg1"/>
                </a:solidFill>
                <a:latin typeface="Arial" panose="020B0604020202020204" pitchFamily="34" charset="0"/>
                <a:cs typeface="Arial" panose="020B0604020202020204" pitchFamily="34" charset="0"/>
              </a:rPr>
              <a:t>Robin Ertz </a:t>
            </a:r>
            <a:r>
              <a:rPr lang="en-US" sz="1400" dirty="0">
                <a:solidFill>
                  <a:schemeClr val="bg1"/>
                </a:solidFill>
                <a:latin typeface="Arial" panose="020B0604020202020204" pitchFamily="34" charset="0"/>
                <a:cs typeface="Arial" panose="020B0604020202020204" pitchFamily="34" charset="0"/>
              </a:rPr>
              <a:t>| Professional Development</a:t>
            </a:r>
            <a:endParaRPr lang="en-US" sz="1400" dirty="0">
              <a:solidFill>
                <a:srgbClr val="FFFFFE"/>
              </a:solidFill>
              <a:latin typeface="Arial"/>
              <a:cs typeface="Arial" panose="020B0604020202020204" pitchFamily="34" charset="0"/>
            </a:endParaRPr>
          </a:p>
          <a:p>
            <a:pPr defTabSz="914400"/>
            <a:endParaRPr lang="en-US" sz="1200" dirty="0">
              <a:solidFill>
                <a:srgbClr val="FFFFFE"/>
              </a:solidFill>
              <a:latin typeface="Arial"/>
              <a:cs typeface="Arial"/>
            </a:endParaRPr>
          </a:p>
        </p:txBody>
      </p:sp>
    </p:spTree>
    <p:extLst>
      <p:ext uri="{BB962C8B-B14F-4D97-AF65-F5344CB8AC3E}">
        <p14:creationId xmlns:p14="http://schemas.microsoft.com/office/powerpoint/2010/main" val="3291134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Black" panose="020B0604020202020204" pitchFamily="34" charset="0"/>
                <a:cs typeface="Arial Black" panose="020B0604020202020204" pitchFamily="34" charset="0"/>
              </a:rPr>
              <a:t>Websites</a:t>
            </a:r>
          </a:p>
        </p:txBody>
      </p:sp>
      <p:sp>
        <p:nvSpPr>
          <p:cNvPr id="2" name="Content Placeholder 1"/>
          <p:cNvSpPr>
            <a:spLocks noGrp="1"/>
          </p:cNvSpPr>
          <p:nvPr>
            <p:ph idx="1"/>
          </p:nvPr>
        </p:nvSpPr>
        <p:spPr/>
        <p:txBody>
          <a:bodyPr vert="horz" lIns="91440" tIns="45720" rIns="91440" bIns="45720" rtlCol="0" anchor="t">
            <a:normAutofit/>
          </a:bodyPr>
          <a:lstStyle/>
          <a:p>
            <a:pPr marL="0" indent="0">
              <a:buNone/>
            </a:pPr>
            <a:r>
              <a:rPr lang="en-US" dirty="0">
                <a:latin typeface="Arial" panose="020B0604020202020204" pitchFamily="34" charset="0"/>
                <a:cs typeface="Arial" panose="020B0604020202020204" pitchFamily="34" charset="0"/>
              </a:rPr>
              <a:t>Themes are compliant</a:t>
            </a:r>
            <a:endParaRPr lang="en-US" dirty="0"/>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5" descr="A screenshot of a cell phone&#10;&#10;Description generated with very high confidence">
            <a:extLst>
              <a:ext uri="{FF2B5EF4-FFF2-40B4-BE49-F238E27FC236}">
                <a16:creationId xmlns:a16="http://schemas.microsoft.com/office/drawing/2014/main" id="{F6938FAD-BB21-4D8D-A854-44935F8A4EFA}"/>
              </a:ext>
            </a:extLst>
          </p:cNvPr>
          <p:cNvPicPr>
            <a:picLocks noChangeAspect="1"/>
          </p:cNvPicPr>
          <p:nvPr/>
        </p:nvPicPr>
        <p:blipFill>
          <a:blip r:embed="rId3"/>
          <a:stretch>
            <a:fillRect/>
          </a:stretch>
        </p:blipFill>
        <p:spPr>
          <a:xfrm>
            <a:off x="5400136" y="1140902"/>
            <a:ext cx="2743200" cy="2861697"/>
          </a:xfrm>
          <a:prstGeom prst="rect">
            <a:avLst/>
          </a:prstGeom>
        </p:spPr>
      </p:pic>
    </p:spTree>
    <p:extLst>
      <p:ext uri="{BB962C8B-B14F-4D97-AF65-F5344CB8AC3E}">
        <p14:creationId xmlns:p14="http://schemas.microsoft.com/office/powerpoint/2010/main" val="483690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Black" panose="020B0604020202020204" pitchFamily="34" charset="0"/>
                <a:cs typeface="Arial Black" panose="020B0604020202020204" pitchFamily="34" charset="0"/>
              </a:rPr>
              <a:t>Websites</a:t>
            </a:r>
          </a:p>
        </p:txBody>
      </p:sp>
      <p:sp>
        <p:nvSpPr>
          <p:cNvPr id="2" name="Content Placeholder 1"/>
          <p:cNvSpPr>
            <a:spLocks noGrp="1"/>
          </p:cNvSpPr>
          <p:nvPr>
            <p:ph idx="1"/>
          </p:nvPr>
        </p:nvSpPr>
        <p:spPr/>
        <p:txBody>
          <a:bodyPr vert="horz" lIns="91440" tIns="45720" rIns="91440" bIns="45720" rtlCol="0" anchor="t">
            <a:normAutofit/>
          </a:bodyPr>
          <a:lstStyle/>
          <a:p>
            <a:pPr marL="0" indent="0">
              <a:buNone/>
            </a:pPr>
            <a:r>
              <a:rPr lang="en-US" dirty="0">
                <a:latin typeface="Arial" panose="020B0604020202020204" pitchFamily="34" charset="0"/>
                <a:cs typeface="Arial" panose="020B0604020202020204" pitchFamily="34" charset="0"/>
              </a:rPr>
              <a:t>Working on added resources</a:t>
            </a:r>
            <a:r>
              <a:rPr lang="en-US" dirty="0">
                <a:latin typeface="Arial"/>
                <a:cs typeface="Arial"/>
              </a:rPr>
              <a:t> (Videos and Documents)</a:t>
            </a:r>
            <a:endParaRPr lang="en-US" dirty="0"/>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10" name="Picture 5">
            <a:extLst>
              <a:ext uri="{FF2B5EF4-FFF2-40B4-BE49-F238E27FC236}">
                <a16:creationId xmlns:a16="http://schemas.microsoft.com/office/drawing/2014/main" id="{A615F41D-6F11-4580-992E-8E6C8B6E8A06}"/>
              </a:ext>
            </a:extLst>
          </p:cNvPr>
          <p:cNvPicPr>
            <a:picLocks noChangeAspect="1"/>
          </p:cNvPicPr>
          <p:nvPr/>
        </p:nvPicPr>
        <p:blipFill>
          <a:blip r:embed="rId3"/>
          <a:stretch>
            <a:fillRect/>
          </a:stretch>
        </p:blipFill>
        <p:spPr>
          <a:xfrm>
            <a:off x="1587797" y="2040686"/>
            <a:ext cx="895350" cy="885825"/>
          </a:xfrm>
          <a:prstGeom prst="rect">
            <a:avLst/>
          </a:prstGeom>
        </p:spPr>
      </p:pic>
      <p:pic>
        <p:nvPicPr>
          <p:cNvPr id="12" name="Picture 7" descr="A close up of a sign&#10;&#10;Description generated with very high confidence">
            <a:extLst>
              <a:ext uri="{FF2B5EF4-FFF2-40B4-BE49-F238E27FC236}">
                <a16:creationId xmlns:a16="http://schemas.microsoft.com/office/drawing/2014/main" id="{C127701A-47A0-48EE-B4CC-EE70BB250683}"/>
              </a:ext>
            </a:extLst>
          </p:cNvPr>
          <p:cNvPicPr>
            <a:picLocks noChangeAspect="1"/>
          </p:cNvPicPr>
          <p:nvPr/>
        </p:nvPicPr>
        <p:blipFill>
          <a:blip r:embed="rId4"/>
          <a:stretch>
            <a:fillRect/>
          </a:stretch>
        </p:blipFill>
        <p:spPr>
          <a:xfrm>
            <a:off x="2819760" y="2043381"/>
            <a:ext cx="1562100" cy="876300"/>
          </a:xfrm>
          <a:prstGeom prst="rect">
            <a:avLst/>
          </a:prstGeom>
        </p:spPr>
      </p:pic>
      <p:pic>
        <p:nvPicPr>
          <p:cNvPr id="14" name="Picture 9" descr="A close up of a sign&#10;&#10;Description generated with very high confidence">
            <a:extLst>
              <a:ext uri="{FF2B5EF4-FFF2-40B4-BE49-F238E27FC236}">
                <a16:creationId xmlns:a16="http://schemas.microsoft.com/office/drawing/2014/main" id="{3CFFF8BA-E98B-4ADB-A062-554E5F52EFBD}"/>
              </a:ext>
            </a:extLst>
          </p:cNvPr>
          <p:cNvPicPr>
            <a:picLocks noChangeAspect="1"/>
          </p:cNvPicPr>
          <p:nvPr/>
        </p:nvPicPr>
        <p:blipFill>
          <a:blip r:embed="rId5"/>
          <a:stretch>
            <a:fillRect/>
          </a:stretch>
        </p:blipFill>
        <p:spPr>
          <a:xfrm>
            <a:off x="1582406" y="3145945"/>
            <a:ext cx="914400" cy="933450"/>
          </a:xfrm>
          <a:prstGeom prst="rect">
            <a:avLst/>
          </a:prstGeom>
        </p:spPr>
      </p:pic>
      <p:pic>
        <p:nvPicPr>
          <p:cNvPr id="16" name="Picture 11" descr="A picture containing clock, object, red&#10;&#10;Description generated with high confidence">
            <a:extLst>
              <a:ext uri="{FF2B5EF4-FFF2-40B4-BE49-F238E27FC236}">
                <a16:creationId xmlns:a16="http://schemas.microsoft.com/office/drawing/2014/main" id="{AFDE8833-116F-499D-B101-D2DCE3281CC3}"/>
              </a:ext>
            </a:extLst>
          </p:cNvPr>
          <p:cNvPicPr>
            <a:picLocks noChangeAspect="1"/>
          </p:cNvPicPr>
          <p:nvPr/>
        </p:nvPicPr>
        <p:blipFill>
          <a:blip r:embed="rId6"/>
          <a:stretch>
            <a:fillRect/>
          </a:stretch>
        </p:blipFill>
        <p:spPr>
          <a:xfrm>
            <a:off x="3180988" y="3213340"/>
            <a:ext cx="828675" cy="790575"/>
          </a:xfrm>
          <a:prstGeom prst="rect">
            <a:avLst/>
          </a:prstGeom>
        </p:spPr>
      </p:pic>
      <p:pic>
        <p:nvPicPr>
          <p:cNvPr id="18" name="Picture 13" descr="A close up of a sign&#10;&#10;Description generated with very high confidence">
            <a:extLst>
              <a:ext uri="{FF2B5EF4-FFF2-40B4-BE49-F238E27FC236}">
                <a16:creationId xmlns:a16="http://schemas.microsoft.com/office/drawing/2014/main" id="{EF8F552E-9551-4787-9E0B-F7E4268D9439}"/>
              </a:ext>
            </a:extLst>
          </p:cNvPr>
          <p:cNvPicPr>
            <a:picLocks noChangeAspect="1"/>
          </p:cNvPicPr>
          <p:nvPr/>
        </p:nvPicPr>
        <p:blipFill>
          <a:blip r:embed="rId7"/>
          <a:stretch>
            <a:fillRect/>
          </a:stretch>
        </p:blipFill>
        <p:spPr>
          <a:xfrm>
            <a:off x="4585474" y="3151337"/>
            <a:ext cx="885825" cy="876300"/>
          </a:xfrm>
          <a:prstGeom prst="rect">
            <a:avLst/>
          </a:prstGeom>
        </p:spPr>
      </p:pic>
      <p:pic>
        <p:nvPicPr>
          <p:cNvPr id="20" name="Picture 6" descr="A close up of a sign&#10;&#10;Description generated with very high confidence">
            <a:extLst>
              <a:ext uri="{FF2B5EF4-FFF2-40B4-BE49-F238E27FC236}">
                <a16:creationId xmlns:a16="http://schemas.microsoft.com/office/drawing/2014/main" id="{531ED5D0-F54A-4CDA-BD07-107753BD443F}"/>
              </a:ext>
            </a:extLst>
          </p:cNvPr>
          <p:cNvPicPr>
            <a:picLocks noChangeAspect="1"/>
          </p:cNvPicPr>
          <p:nvPr/>
        </p:nvPicPr>
        <p:blipFill>
          <a:blip r:embed="rId8"/>
          <a:stretch>
            <a:fillRect/>
          </a:stretch>
        </p:blipFill>
        <p:spPr>
          <a:xfrm>
            <a:off x="4300273" y="1883460"/>
            <a:ext cx="3303917" cy="1268750"/>
          </a:xfrm>
          <a:prstGeom prst="rect">
            <a:avLst/>
          </a:prstGeom>
        </p:spPr>
      </p:pic>
      <p:pic>
        <p:nvPicPr>
          <p:cNvPr id="22" name="Picture 7">
            <a:extLst>
              <a:ext uri="{FF2B5EF4-FFF2-40B4-BE49-F238E27FC236}">
                <a16:creationId xmlns:a16="http://schemas.microsoft.com/office/drawing/2014/main" id="{220DE7CC-54C5-4A32-8BD6-BA3FCC0B9411}"/>
              </a:ext>
            </a:extLst>
          </p:cNvPr>
          <p:cNvPicPr>
            <a:picLocks noChangeAspect="1"/>
          </p:cNvPicPr>
          <p:nvPr/>
        </p:nvPicPr>
        <p:blipFill>
          <a:blip r:embed="rId9"/>
          <a:stretch>
            <a:fillRect/>
          </a:stretch>
        </p:blipFill>
        <p:spPr>
          <a:xfrm>
            <a:off x="6221799" y="3154032"/>
            <a:ext cx="862642" cy="873425"/>
          </a:xfrm>
          <a:prstGeom prst="rect">
            <a:avLst/>
          </a:prstGeom>
        </p:spPr>
      </p:pic>
    </p:spTree>
    <p:extLst>
      <p:ext uri="{BB962C8B-B14F-4D97-AF65-F5344CB8AC3E}">
        <p14:creationId xmlns:p14="http://schemas.microsoft.com/office/powerpoint/2010/main" val="3187369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b="1" dirty="0">
                <a:latin typeface="Arial Black" panose="020B0604020202020204" pitchFamily="34" charset="0"/>
                <a:cs typeface="Arial Black" panose="020B0604020202020204" pitchFamily="34" charset="0"/>
              </a:rPr>
              <a:t>Closed Captions, Audio Descriptions and Transcripts</a:t>
            </a:r>
            <a:endParaRPr lang="en-US" sz="2400" b="1" dirty="0">
              <a:latin typeface="Arial Black" panose="020B0604020202020204" pitchFamily="34" charset="0"/>
              <a:cs typeface="Arial Black" panose="020B0604020202020204" pitchFamily="34" charset="0"/>
            </a:endParaRPr>
          </a:p>
        </p:txBody>
      </p:sp>
      <p:pic>
        <p:nvPicPr>
          <p:cNvPr id="7" name="Picture 7" descr="A drawing of a face&#10;&#10;Description generated with high confidence">
            <a:extLst>
              <a:ext uri="{FF2B5EF4-FFF2-40B4-BE49-F238E27FC236}">
                <a16:creationId xmlns:a16="http://schemas.microsoft.com/office/drawing/2014/main" id="{970BE55A-B437-4521-9E6E-9409FF589B31}"/>
              </a:ext>
            </a:extLst>
          </p:cNvPr>
          <p:cNvPicPr>
            <a:picLocks noGrp="1" noChangeAspect="1"/>
          </p:cNvPicPr>
          <p:nvPr>
            <p:ph idx="1"/>
          </p:nvPr>
        </p:nvPicPr>
        <p:blipFill>
          <a:blip r:embed="rId3"/>
          <a:stretch>
            <a:fillRect/>
          </a:stretch>
        </p:blipFill>
        <p:spPr>
          <a:xfrm>
            <a:off x="3055719" y="1426354"/>
            <a:ext cx="3025993" cy="2041962"/>
          </a:xfrm>
          <a:prstGeom prst="rect">
            <a:avLst/>
          </a:prstGeom>
        </p:spPr>
      </p:pic>
      <p:cxnSp>
        <p:nvCxnSpPr>
          <p:cNvPr id="5" name="Straight Connector 4">
            <a:extLst>
              <a:ext uri="{FF2B5EF4-FFF2-40B4-BE49-F238E27FC236}">
                <a16:creationId xmlns:a16="http://schemas.microsoft.com/office/drawing/2014/main" id="{2E1106FD-C3E8-4AD8-96CB-860DD65628B5}"/>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84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66969"/>
            <a:ext cx="7886700" cy="994172"/>
          </a:xfrm>
        </p:spPr>
        <p:txBody>
          <a:bodyPr/>
          <a:lstStyle/>
          <a:p>
            <a:r>
              <a:rPr lang="en-US" b="1" dirty="0">
                <a:latin typeface="Arial Black" panose="020B0604020202020204" pitchFamily="34" charset="0"/>
                <a:cs typeface="Arial Black" panose="020B0604020202020204" pitchFamily="34" charset="0"/>
              </a:rPr>
              <a:t>Closed Captions Defined</a:t>
            </a:r>
            <a:endParaRPr lang="en-US" b="1" dirty="0" err="1">
              <a:latin typeface="Arial Black" panose="020B0604020202020204" pitchFamily="34" charset="0"/>
              <a:cs typeface="Arial Black" panose="020B0604020202020204" pitchFamily="34" charset="0"/>
            </a:endParaRPr>
          </a:p>
        </p:txBody>
      </p:sp>
      <p:sp>
        <p:nvSpPr>
          <p:cNvPr id="2" name="Content Placeholder 1"/>
          <p:cNvSpPr>
            <a:spLocks noGrp="1"/>
          </p:cNvSpPr>
          <p:nvPr>
            <p:ph idx="1"/>
          </p:nvPr>
        </p:nvSpPr>
        <p:spPr/>
        <p:txBody>
          <a:bodyPr vert="horz" lIns="91440" tIns="45720" rIns="91440" bIns="45720" rtlCol="0" anchor="t">
            <a:normAutofit/>
          </a:bodyPr>
          <a:lstStyle/>
          <a:p>
            <a:pPr marL="0" indent="0" algn="ctr"/>
            <a:r>
              <a:rPr lang="en-US" b="1" dirty="0">
                <a:cs typeface="Calibri"/>
              </a:rPr>
              <a:t>Closed captioning</a:t>
            </a:r>
            <a:r>
              <a:rPr lang="en-US" dirty="0">
                <a:cs typeface="Calibri"/>
              </a:rPr>
              <a:t> (</a:t>
            </a:r>
            <a:r>
              <a:rPr lang="en-US" b="1" dirty="0">
                <a:cs typeface="Calibri"/>
              </a:rPr>
              <a:t>CC</a:t>
            </a:r>
            <a:r>
              <a:rPr lang="en-US" dirty="0">
                <a:cs typeface="Calibri"/>
              </a:rPr>
              <a:t>) </a:t>
            </a:r>
          </a:p>
          <a:p>
            <a:pPr marL="0" indent="0" algn="ctr">
              <a:spcBef>
                <a:spcPts val="700"/>
              </a:spcBef>
            </a:pPr>
            <a:r>
              <a:rPr lang="en-US" dirty="0">
                <a:cs typeface="Calibri"/>
              </a:rPr>
              <a:t> process of displaying text on a television, video screen, or other visual display to transcribe or translate the </a:t>
            </a:r>
            <a:r>
              <a:rPr lang="en-US" b="1" dirty="0">
                <a:cs typeface="Calibri"/>
              </a:rPr>
              <a:t>dialogue, sound effects, relevant musical cues, and other relevant audio information</a:t>
            </a:r>
            <a:r>
              <a:rPr lang="en-US" dirty="0">
                <a:cs typeface="Calibri"/>
              </a:rPr>
              <a:t>. Other uses have been to provide a textual alternative language translation of a presentation's primary audio language. </a:t>
            </a:r>
            <a:endParaRPr lang="en-US" dirty="0"/>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3" descr="A drawing of a face&#10;&#10;Description generated with high confidence">
            <a:extLst>
              <a:ext uri="{FF2B5EF4-FFF2-40B4-BE49-F238E27FC236}">
                <a16:creationId xmlns:a16="http://schemas.microsoft.com/office/drawing/2014/main" id="{08FA8D1A-C0AB-46A3-9A20-507C61DEE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389" y="202861"/>
            <a:ext cx="865323" cy="584143"/>
          </a:xfrm>
          <a:prstGeom prst="rect">
            <a:avLst/>
          </a:prstGeom>
        </p:spPr>
      </p:pic>
    </p:spTree>
    <p:extLst>
      <p:ext uri="{BB962C8B-B14F-4D97-AF65-F5344CB8AC3E}">
        <p14:creationId xmlns:p14="http://schemas.microsoft.com/office/powerpoint/2010/main" val="462520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73880"/>
            <a:ext cx="7886700" cy="994172"/>
          </a:xfrm>
        </p:spPr>
        <p:txBody>
          <a:bodyPr/>
          <a:lstStyle/>
          <a:p>
            <a:r>
              <a:rPr lang="en-US" b="1" dirty="0">
                <a:latin typeface="Arial Black" panose="020B0604020202020204" pitchFamily="34" charset="0"/>
                <a:cs typeface="Arial Black" panose="020B0604020202020204" pitchFamily="34" charset="0"/>
              </a:rPr>
              <a:t>Video Descriptions Defined</a:t>
            </a:r>
            <a:endParaRPr lang="en-US" b="1" dirty="0" err="1">
              <a:latin typeface="Arial Black" panose="020B0604020202020204" pitchFamily="34" charset="0"/>
              <a:cs typeface="Arial Black" panose="020B0604020202020204" pitchFamily="34" charset="0"/>
            </a:endParaRPr>
          </a:p>
        </p:txBody>
      </p:sp>
      <p:sp>
        <p:nvSpPr>
          <p:cNvPr id="2" name="Content Placeholder 1"/>
          <p:cNvSpPr>
            <a:spLocks noGrp="1"/>
          </p:cNvSpPr>
          <p:nvPr>
            <p:ph idx="1"/>
          </p:nvPr>
        </p:nvSpPr>
        <p:spPr/>
        <p:txBody>
          <a:bodyPr vert="horz" lIns="91440" tIns="45720" rIns="91440" bIns="45720" rtlCol="0" anchor="t">
            <a:normAutofit/>
          </a:bodyPr>
          <a:lstStyle/>
          <a:p>
            <a:pPr marL="0" indent="0" algn="ctr"/>
            <a:r>
              <a:rPr lang="en-US" b="1" dirty="0">
                <a:latin typeface="Arial" panose="020B0604020202020204" pitchFamily="34" charset="0"/>
                <a:cs typeface="Arial" panose="020B0604020202020204" pitchFamily="34" charset="0"/>
              </a:rPr>
              <a:t>Video Descriptions</a:t>
            </a:r>
            <a:r>
              <a:rPr lang="en-US" dirty="0">
                <a:latin typeface="Arial" panose="020B0604020202020204" pitchFamily="34" charset="0"/>
                <a:cs typeface="Arial" panose="020B0604020202020204" pitchFamily="34" charset="0"/>
              </a:rPr>
              <a:t> (or Audio Descriptions) </a:t>
            </a:r>
          </a:p>
          <a:p>
            <a:pPr marL="342900" indent="-342900" algn="ctr">
              <a:spcBef>
                <a:spcPts val="700"/>
              </a:spcBef>
            </a:pPr>
            <a:r>
              <a:rPr lang="en-US" dirty="0">
                <a:latin typeface="Arial" panose="020B0604020202020204" pitchFamily="34" charset="0"/>
                <a:cs typeface="Arial" panose="020B0604020202020204" pitchFamily="34" charset="0"/>
              </a:rPr>
              <a:t>Video description makes videos accessible for people who are blind or visually impaired.</a:t>
            </a:r>
          </a:p>
          <a:p>
            <a:pPr algn="ctr">
              <a:spcBef>
                <a:spcPts val="700"/>
              </a:spcBef>
            </a:pPr>
            <a:r>
              <a:rPr lang="en-US" dirty="0">
                <a:latin typeface="Arial" panose="020B0604020202020204" pitchFamily="34" charset="0"/>
                <a:cs typeface="Arial" panose="020B0604020202020204" pitchFamily="34" charset="0"/>
              </a:rPr>
              <a:t>Short verbal descriptions of action or key visual scenes in a program, such as the setting, costumes, and facial expressions, are provided to add context. The descriptions are inserted into pauses within a program's dialogue. </a:t>
            </a:r>
          </a:p>
          <a:p>
            <a:pPr marL="0" indent="0" algn="ctr">
              <a:spcBef>
                <a:spcPts val="700"/>
              </a:spcBef>
            </a:pPr>
            <a:endParaRPr lang="en-US" dirty="0">
              <a:cs typeface="Calibri"/>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3" descr="A drawing of a face&#10;&#10;Description generated with high confidence">
            <a:extLst>
              <a:ext uri="{FF2B5EF4-FFF2-40B4-BE49-F238E27FC236}">
                <a16:creationId xmlns:a16="http://schemas.microsoft.com/office/drawing/2014/main" id="{08FA8D1A-C0AB-46A3-9A20-507C61DEE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389" y="202861"/>
            <a:ext cx="865323" cy="584143"/>
          </a:xfrm>
          <a:prstGeom prst="rect">
            <a:avLst/>
          </a:prstGeom>
        </p:spPr>
      </p:pic>
    </p:spTree>
    <p:extLst>
      <p:ext uri="{BB962C8B-B14F-4D97-AF65-F5344CB8AC3E}">
        <p14:creationId xmlns:p14="http://schemas.microsoft.com/office/powerpoint/2010/main" val="2866317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pPr marL="0" indent="0"/>
            <a:r>
              <a:rPr lang="en-US" b="1" dirty="0">
                <a:latin typeface="Arial" panose="020B0604020202020204" pitchFamily="34" charset="0"/>
                <a:cs typeface="Arial" panose="020B0604020202020204" pitchFamily="34" charset="0"/>
              </a:rPr>
              <a:t>Video Descriptions</a:t>
            </a:r>
            <a:r>
              <a:rPr lang="en-US" dirty="0">
                <a:latin typeface="Arial" panose="020B0604020202020204" pitchFamily="34" charset="0"/>
                <a:cs typeface="Arial" panose="020B0604020202020204" pitchFamily="34" charset="0"/>
              </a:rPr>
              <a:t> (or Audio Descriptions) </a:t>
            </a:r>
          </a:p>
          <a:p>
            <a:pPr marL="342900" indent="-342900">
              <a:spcBef>
                <a:spcPts val="700"/>
              </a:spcBef>
            </a:pPr>
            <a:r>
              <a:rPr lang="en-US" dirty="0">
                <a:latin typeface="Arial" panose="020B0604020202020204" pitchFamily="34" charset="0"/>
                <a:cs typeface="Arial" panose="020B0604020202020204" pitchFamily="34" charset="0"/>
              </a:rPr>
              <a:t>SAP (Secondary Audio Program) is auxiliary audio channel for analog television that can be broadcast or transmitted both over-the-air and by cable television.</a:t>
            </a:r>
          </a:p>
          <a:p>
            <a:pPr lvl="1">
              <a:spcBef>
                <a:spcPts val="700"/>
              </a:spcBef>
            </a:pPr>
            <a:r>
              <a:rPr lang="en-US" sz="2100" dirty="0">
                <a:latin typeface="Arial" panose="020B0604020202020204" pitchFamily="34" charset="0"/>
                <a:cs typeface="Arial" panose="020B0604020202020204" pitchFamily="34" charset="0"/>
              </a:rPr>
              <a:t>SAP support is limited but on the rise for over the air HD, cable and other TV platforms.</a:t>
            </a: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3" descr="A drawing of a face&#10;&#10;Description generated with high confidence">
            <a:extLst>
              <a:ext uri="{FF2B5EF4-FFF2-40B4-BE49-F238E27FC236}">
                <a16:creationId xmlns:a16="http://schemas.microsoft.com/office/drawing/2014/main" id="{08FA8D1A-C0AB-46A3-9A20-507C61DEE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389" y="202861"/>
            <a:ext cx="865323" cy="584143"/>
          </a:xfrm>
          <a:prstGeom prst="rect">
            <a:avLst/>
          </a:prstGeom>
        </p:spPr>
      </p:pic>
      <p:sp>
        <p:nvSpPr>
          <p:cNvPr id="8" name="Title 2">
            <a:extLst>
              <a:ext uri="{FF2B5EF4-FFF2-40B4-BE49-F238E27FC236}">
                <a16:creationId xmlns:a16="http://schemas.microsoft.com/office/drawing/2014/main" id="{F97B2FD0-CA78-A94D-A765-E50F4AB39611}"/>
              </a:ext>
            </a:extLst>
          </p:cNvPr>
          <p:cNvSpPr txBox="1">
            <a:spLocks/>
          </p:cNvSpPr>
          <p:nvPr/>
        </p:nvSpPr>
        <p:spPr>
          <a:xfrm>
            <a:off x="628650" y="173880"/>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a:latin typeface="Arial Black" panose="020B0604020202020204" pitchFamily="34" charset="0"/>
                <a:cs typeface="Arial Black" panose="020B0604020202020204" pitchFamily="34" charset="0"/>
              </a:rPr>
              <a:t>Video Descriptions Defined</a:t>
            </a:r>
            <a:endParaRPr lang="en-US" b="1" dirty="0" err="1">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889526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43215"/>
            <a:ext cx="7886700" cy="994172"/>
          </a:xfrm>
        </p:spPr>
        <p:txBody>
          <a:bodyPr/>
          <a:lstStyle/>
          <a:p>
            <a:r>
              <a:rPr lang="en-US" b="1" dirty="0">
                <a:latin typeface="Arial Black" panose="020B0604020202020204" pitchFamily="34" charset="0"/>
                <a:cs typeface="Arial Black" panose="020B0604020202020204" pitchFamily="34" charset="0"/>
              </a:rPr>
              <a:t>Audio Transcripts Defined</a:t>
            </a:r>
            <a:endParaRPr lang="en-US" b="1" dirty="0" err="1">
              <a:latin typeface="Arial Black" panose="020B0604020202020204" pitchFamily="34" charset="0"/>
              <a:cs typeface="Arial Black" panose="020B0604020202020204" pitchFamily="34" charset="0"/>
            </a:endParaRPr>
          </a:p>
        </p:txBody>
      </p:sp>
      <p:sp>
        <p:nvSpPr>
          <p:cNvPr id="2" name="Content Placeholder 1"/>
          <p:cNvSpPr>
            <a:spLocks noGrp="1"/>
          </p:cNvSpPr>
          <p:nvPr>
            <p:ph idx="1"/>
          </p:nvPr>
        </p:nvSpPr>
        <p:spPr/>
        <p:txBody>
          <a:bodyPr vert="horz" lIns="91440" tIns="45720" rIns="91440" bIns="45720" rtlCol="0" anchor="t">
            <a:normAutofit/>
          </a:bodyPr>
          <a:lstStyle/>
          <a:p>
            <a:pPr marL="0" indent="0" algn="ctr"/>
            <a:r>
              <a:rPr lang="en-US" b="1" dirty="0">
                <a:latin typeface="Arial" panose="020B0604020202020204" pitchFamily="34" charset="0"/>
                <a:cs typeface="Arial" panose="020B0604020202020204" pitchFamily="34" charset="0"/>
              </a:rPr>
              <a:t>Audio Transcripts</a:t>
            </a:r>
            <a:r>
              <a:rPr lang="en-US" dirty="0">
                <a:latin typeface="Arial" panose="020B0604020202020204" pitchFamily="34" charset="0"/>
                <a:cs typeface="Arial" panose="020B0604020202020204" pitchFamily="34" charset="0"/>
              </a:rPr>
              <a:t> </a:t>
            </a:r>
          </a:p>
          <a:p>
            <a:pPr marL="342900" indent="-342900" algn="ctr">
              <a:spcBef>
                <a:spcPts val="700"/>
              </a:spcBef>
            </a:pPr>
            <a:r>
              <a:rPr lang="en-US" dirty="0">
                <a:latin typeface="Arial" panose="020B0604020202020204" pitchFamily="34" charset="0"/>
                <a:cs typeface="Arial" panose="020B0604020202020204" pitchFamily="34" charset="0"/>
              </a:rPr>
              <a:t>Audio transcripts provides a text of a program for people who are deaf or hearing impaired.</a:t>
            </a:r>
          </a:p>
          <a:p>
            <a:pPr algn="ctr">
              <a:spcBef>
                <a:spcPts val="700"/>
              </a:spcBef>
            </a:pPr>
            <a:r>
              <a:rPr lang="en-US" dirty="0">
                <a:latin typeface="Arial" panose="020B0604020202020204" pitchFamily="34" charset="0"/>
                <a:cs typeface="Arial" panose="020B0604020202020204" pitchFamily="34" charset="0"/>
              </a:rPr>
              <a:t>Audio transcripts are used to make audio podcasts accessible.</a:t>
            </a:r>
          </a:p>
          <a:p>
            <a:pPr algn="ctr">
              <a:spcBef>
                <a:spcPts val="700"/>
              </a:spcBef>
            </a:pPr>
            <a:r>
              <a:rPr lang="en-US" dirty="0">
                <a:latin typeface="Arial" panose="020B0604020202020204" pitchFamily="34" charset="0"/>
                <a:cs typeface="Arial" panose="020B0604020202020204" pitchFamily="34" charset="0"/>
              </a:rPr>
              <a:t>Transcripts should include all elements of audio in the program.</a:t>
            </a:r>
          </a:p>
          <a:p>
            <a:pPr marL="342900" lvl="1" algn="ctr">
              <a:spcBef>
                <a:spcPts val="700"/>
              </a:spcBef>
            </a:pPr>
            <a:r>
              <a:rPr lang="en-US" dirty="0">
                <a:latin typeface="Arial" panose="020B0604020202020204" pitchFamily="34" charset="0"/>
                <a:cs typeface="Arial" panose="020B0604020202020204" pitchFamily="34" charset="0"/>
              </a:rPr>
              <a:t>Dialogue/Narration</a:t>
            </a:r>
          </a:p>
          <a:p>
            <a:pPr marL="342900" lvl="1" algn="ctr">
              <a:spcBef>
                <a:spcPts val="700"/>
              </a:spcBef>
            </a:pPr>
            <a:r>
              <a:rPr lang="en-US" dirty="0">
                <a:latin typeface="Arial" panose="020B0604020202020204" pitchFamily="34" charset="0"/>
                <a:cs typeface="Arial" panose="020B0604020202020204" pitchFamily="34" charset="0"/>
              </a:rPr>
              <a:t>Atmospherics</a:t>
            </a:r>
          </a:p>
          <a:p>
            <a:pPr marL="0" indent="0" algn="ctr">
              <a:spcBef>
                <a:spcPts val="700"/>
              </a:spcBef>
            </a:pPr>
            <a:endParaRPr lang="en-US" dirty="0">
              <a:cs typeface="Calibri"/>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3" descr="A drawing of a face&#10;&#10;Description generated with high confidence">
            <a:extLst>
              <a:ext uri="{FF2B5EF4-FFF2-40B4-BE49-F238E27FC236}">
                <a16:creationId xmlns:a16="http://schemas.microsoft.com/office/drawing/2014/main" id="{08FA8D1A-C0AB-46A3-9A20-507C61DEE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389" y="202861"/>
            <a:ext cx="865323" cy="584143"/>
          </a:xfrm>
          <a:prstGeom prst="rect">
            <a:avLst/>
          </a:prstGeom>
        </p:spPr>
      </p:pic>
    </p:spTree>
    <p:extLst>
      <p:ext uri="{BB962C8B-B14F-4D97-AF65-F5344CB8AC3E}">
        <p14:creationId xmlns:p14="http://schemas.microsoft.com/office/powerpoint/2010/main" val="2621762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78844"/>
            <a:ext cx="7886700" cy="994172"/>
          </a:xfrm>
        </p:spPr>
        <p:txBody>
          <a:bodyPr>
            <a:normAutofit/>
          </a:bodyPr>
          <a:lstStyle/>
          <a:p>
            <a:r>
              <a:rPr lang="en-US" sz="2600" b="1" dirty="0">
                <a:latin typeface="Arial Black" panose="020B0604020202020204" pitchFamily="34" charset="0"/>
                <a:cs typeface="Arial Black" panose="020B0604020202020204" pitchFamily="34" charset="0"/>
              </a:rPr>
              <a:t>Closed Captions and Video Descriptions</a:t>
            </a:r>
            <a:endParaRPr lang="en-US" sz="2600" b="1" dirty="0" err="1">
              <a:latin typeface="Arial Black" panose="020B0604020202020204" pitchFamily="34" charset="0"/>
              <a:cs typeface="Arial Black" panose="020B0604020202020204" pitchFamily="34" charset="0"/>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3" descr="A drawing of a face&#10;&#10;Description generated with high confidence">
            <a:extLst>
              <a:ext uri="{FF2B5EF4-FFF2-40B4-BE49-F238E27FC236}">
                <a16:creationId xmlns:a16="http://schemas.microsoft.com/office/drawing/2014/main" id="{08FA8D1A-C0AB-46A3-9A20-507C61DEE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389" y="202861"/>
            <a:ext cx="865323" cy="584143"/>
          </a:xfrm>
          <a:prstGeom prst="rect">
            <a:avLst/>
          </a:prstGeom>
        </p:spPr>
      </p:pic>
      <p:pic>
        <p:nvPicPr>
          <p:cNvPr id="9" name="Picture 7" descr="A person looking at the camera&#10;&#10;Description generated with high confidence">
            <a:extLst>
              <a:ext uri="{FF2B5EF4-FFF2-40B4-BE49-F238E27FC236}">
                <a16:creationId xmlns:a16="http://schemas.microsoft.com/office/drawing/2014/main" id="{58638157-2A6F-41AC-A7BE-DC70E3793486}"/>
              </a:ext>
            </a:extLst>
          </p:cNvPr>
          <p:cNvPicPr>
            <a:picLocks noChangeAspect="1"/>
          </p:cNvPicPr>
          <p:nvPr/>
        </p:nvPicPr>
        <p:blipFill>
          <a:blip r:embed="rId4"/>
          <a:stretch>
            <a:fillRect/>
          </a:stretch>
        </p:blipFill>
        <p:spPr>
          <a:xfrm>
            <a:off x="3838634" y="1315967"/>
            <a:ext cx="4591050" cy="2441237"/>
          </a:xfrm>
          <a:prstGeom prst="rect">
            <a:avLst/>
          </a:prstGeom>
        </p:spPr>
      </p:pic>
      <p:sp>
        <p:nvSpPr>
          <p:cNvPr id="11" name="Subtitle 5">
            <a:extLst>
              <a:ext uri="{FF2B5EF4-FFF2-40B4-BE49-F238E27FC236}">
                <a16:creationId xmlns:a16="http://schemas.microsoft.com/office/drawing/2014/main" id="{7A51423D-1F95-49E7-9E32-C65F0994FA29}"/>
              </a:ext>
            </a:extLst>
          </p:cNvPr>
          <p:cNvSpPr txBox="1">
            <a:spLocks/>
          </p:cNvSpPr>
          <p:nvPr/>
        </p:nvSpPr>
        <p:spPr>
          <a:xfrm>
            <a:off x="1523520" y="2900333"/>
            <a:ext cx="1339850" cy="40950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hlinkClick r:id="rId5"/>
              </a:rPr>
              <a:t>Video</a:t>
            </a:r>
          </a:p>
        </p:txBody>
      </p:sp>
      <p:sp>
        <p:nvSpPr>
          <p:cNvPr id="12" name="TextBox 11">
            <a:extLst>
              <a:ext uri="{FF2B5EF4-FFF2-40B4-BE49-F238E27FC236}">
                <a16:creationId xmlns:a16="http://schemas.microsoft.com/office/drawing/2014/main" id="{A7B971D2-738E-4E51-B42F-EA005A3FB394}"/>
              </a:ext>
            </a:extLst>
          </p:cNvPr>
          <p:cNvSpPr txBox="1"/>
          <p:nvPr/>
        </p:nvSpPr>
        <p:spPr>
          <a:xfrm>
            <a:off x="731088" y="1615296"/>
            <a:ext cx="2743200"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Arial" panose="020B0604020202020204" pitchFamily="34" charset="0"/>
                <a:cs typeface="Arial" panose="020B0604020202020204" pitchFamily="34" charset="0"/>
              </a:rPr>
              <a:t>Demonstrate Closed Captions and </a:t>
            </a:r>
          </a:p>
          <a:p>
            <a:pPr algn="ctr"/>
            <a:r>
              <a:rPr lang="en-US" dirty="0">
                <a:latin typeface="Arial" panose="020B0604020202020204" pitchFamily="34" charset="0"/>
                <a:cs typeface="Arial" panose="020B0604020202020204" pitchFamily="34" charset="0"/>
              </a:rPr>
              <a:t>Video Descriptions</a:t>
            </a:r>
          </a:p>
        </p:txBody>
      </p:sp>
    </p:spTree>
    <p:extLst>
      <p:ext uri="{BB962C8B-B14F-4D97-AF65-F5344CB8AC3E}">
        <p14:creationId xmlns:p14="http://schemas.microsoft.com/office/powerpoint/2010/main" val="1762345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Black" panose="020B0604020202020204" pitchFamily="34" charset="0"/>
                <a:cs typeface="Arial Black" panose="020B0604020202020204" pitchFamily="34" charset="0"/>
              </a:rPr>
              <a:t>Digital Accessibility in Video</a:t>
            </a:r>
            <a:endParaRPr lang="en-US" b="1" dirty="0" err="1">
              <a:latin typeface="Arial Black" panose="020B0604020202020204" pitchFamily="34" charset="0"/>
              <a:cs typeface="Arial Black" panose="020B0604020202020204" pitchFamily="34" charset="0"/>
            </a:endParaRPr>
          </a:p>
        </p:txBody>
      </p:sp>
      <p:sp>
        <p:nvSpPr>
          <p:cNvPr id="2" name="Content Placeholder 1"/>
          <p:cNvSpPr>
            <a:spLocks noGrp="1"/>
          </p:cNvSpPr>
          <p:nvPr>
            <p:ph idx="1"/>
          </p:nvPr>
        </p:nvSpPr>
        <p:spPr/>
        <p:txBody>
          <a:bodyPr vert="horz" lIns="91440" tIns="45720" rIns="91440" bIns="45720" rtlCol="0" anchor="t">
            <a:normAutofit/>
          </a:bodyPr>
          <a:lstStyle/>
          <a:p>
            <a:pPr marL="0" indent="0" algn="ctr">
              <a:buNone/>
            </a:pPr>
            <a:r>
              <a:rPr lang="en-US" b="1" dirty="0">
                <a:latin typeface="Arial" panose="020B0604020202020204" pitchFamily="34" charset="0"/>
                <a:cs typeface="Arial" panose="020B0604020202020204" pitchFamily="34" charset="0"/>
              </a:rPr>
              <a:t>Captions for all archived video online</a:t>
            </a:r>
            <a:endParaRPr lang="en-US" dirty="0">
              <a:latin typeface="Arial" panose="020B0604020202020204" pitchFamily="34" charset="0"/>
              <a:cs typeface="Arial" panose="020B0604020202020204" pitchFamily="34" charset="0"/>
            </a:endParaRPr>
          </a:p>
          <a:p>
            <a:pPr marL="0" indent="0" algn="ctr">
              <a:spcBef>
                <a:spcPts val="700"/>
              </a:spcBef>
              <a:buNone/>
            </a:pPr>
            <a:endParaRPr lang="en-US" b="1" dirty="0">
              <a:latin typeface="Arial" panose="020B0604020202020204" pitchFamily="34" charset="0"/>
              <a:cs typeface="Arial" panose="020B0604020202020204" pitchFamily="34" charset="0"/>
            </a:endParaRPr>
          </a:p>
          <a:p>
            <a:pPr lvl="1">
              <a:spcBef>
                <a:spcPts val="300"/>
              </a:spcBef>
            </a:pPr>
            <a:r>
              <a:rPr lang="en-US" dirty="0">
                <a:latin typeface="Arial" panose="020B0604020202020204" pitchFamily="34" charset="0"/>
                <a:cs typeface="Arial" panose="020B0604020202020204" pitchFamily="34" charset="0"/>
              </a:rPr>
              <a:t>Catalog what video we have online</a:t>
            </a:r>
          </a:p>
          <a:p>
            <a:pPr lvl="1">
              <a:spcBef>
                <a:spcPts val="300"/>
              </a:spcBef>
            </a:pPr>
            <a:r>
              <a:rPr lang="en-US" dirty="0">
                <a:latin typeface="Arial" panose="020B0604020202020204" pitchFamily="34" charset="0"/>
                <a:cs typeface="Arial" panose="020B0604020202020204" pitchFamily="34" charset="0"/>
              </a:rPr>
              <a:t>Investigate a process to begin captioning</a:t>
            </a:r>
          </a:p>
          <a:p>
            <a:pPr lvl="2">
              <a:spcBef>
                <a:spcPts val="300"/>
              </a:spcBef>
            </a:pPr>
            <a:r>
              <a:rPr lang="en-US" dirty="0">
                <a:latin typeface="Arial" panose="020B0604020202020204" pitchFamily="34" charset="0"/>
                <a:cs typeface="Arial" panose="020B0604020202020204" pitchFamily="34" charset="0"/>
              </a:rPr>
              <a:t>Pay an outside company</a:t>
            </a:r>
          </a:p>
          <a:p>
            <a:pPr lvl="2">
              <a:spcBef>
                <a:spcPts val="300"/>
              </a:spcBef>
            </a:pPr>
            <a:r>
              <a:rPr lang="en-US" dirty="0">
                <a:latin typeface="Arial" panose="020B0604020202020204" pitchFamily="34" charset="0"/>
                <a:cs typeface="Arial" panose="020B0604020202020204" pitchFamily="34" charset="0"/>
              </a:rPr>
              <a:t>Caption ourselves</a:t>
            </a:r>
          </a:p>
          <a:p>
            <a:pPr marL="685800" lvl="2" indent="0">
              <a:spcBef>
                <a:spcPts val="300"/>
              </a:spcBef>
              <a:buNone/>
            </a:pPr>
            <a:endParaRPr lang="en-US" dirty="0">
              <a:latin typeface="Arial" panose="020B0604020202020204" pitchFamily="34" charset="0"/>
              <a:cs typeface="Arial" panose="020B0604020202020204" pitchFamily="34" charset="0"/>
            </a:endParaRPr>
          </a:p>
          <a:p>
            <a:pPr marL="0" indent="0" algn="ctr">
              <a:spcBef>
                <a:spcPts val="700"/>
              </a:spcBef>
              <a:buNone/>
            </a:pPr>
            <a:endParaRPr lang="en-US" dirty="0">
              <a:cs typeface="Calibri"/>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3" descr="A drawing of a face&#10;&#10;Description generated with high confidence">
            <a:extLst>
              <a:ext uri="{FF2B5EF4-FFF2-40B4-BE49-F238E27FC236}">
                <a16:creationId xmlns:a16="http://schemas.microsoft.com/office/drawing/2014/main" id="{08FA8D1A-C0AB-46A3-9A20-507C61DEE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389" y="202861"/>
            <a:ext cx="865323" cy="584143"/>
          </a:xfrm>
          <a:prstGeom prst="rect">
            <a:avLst/>
          </a:prstGeom>
        </p:spPr>
      </p:pic>
    </p:spTree>
    <p:extLst>
      <p:ext uri="{BB962C8B-B14F-4D97-AF65-F5344CB8AC3E}">
        <p14:creationId xmlns:p14="http://schemas.microsoft.com/office/powerpoint/2010/main" val="960856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43217"/>
            <a:ext cx="7886700" cy="994172"/>
          </a:xfrm>
        </p:spPr>
        <p:txBody>
          <a:bodyPr/>
          <a:lstStyle/>
          <a:p>
            <a:r>
              <a:rPr lang="en-US" b="1" dirty="0">
                <a:latin typeface="Arial Black" panose="020B0604020202020204" pitchFamily="34" charset="0"/>
                <a:cs typeface="Arial Black" panose="020B0604020202020204" pitchFamily="34" charset="0"/>
              </a:rPr>
              <a:t>Digital Accessibility in Video</a:t>
            </a:r>
            <a:endParaRPr lang="en-US" b="1" dirty="0" err="1">
              <a:latin typeface="Arial Black" panose="020B0604020202020204" pitchFamily="34" charset="0"/>
              <a:cs typeface="Arial Black" panose="020B0604020202020204" pitchFamily="34" charset="0"/>
            </a:endParaRPr>
          </a:p>
        </p:txBody>
      </p:sp>
      <p:sp>
        <p:nvSpPr>
          <p:cNvPr id="2" name="Content Placeholder 1"/>
          <p:cNvSpPr>
            <a:spLocks noGrp="1"/>
          </p:cNvSpPr>
          <p:nvPr>
            <p:ph idx="1"/>
          </p:nvPr>
        </p:nvSpPr>
        <p:spPr>
          <a:xfrm>
            <a:off x="628650" y="1369219"/>
            <a:ext cx="7886700" cy="3263504"/>
          </a:xfrm>
        </p:spPr>
        <p:txBody>
          <a:bodyPr vert="horz" lIns="91440" tIns="45720" rIns="91440" bIns="45720" rtlCol="0" anchor="t">
            <a:normAutofit/>
          </a:bodyPr>
          <a:lstStyle/>
          <a:p>
            <a:pPr marL="0" indent="0" algn="ctr">
              <a:buNone/>
            </a:pPr>
            <a:r>
              <a:rPr lang="en-US" b="1" dirty="0">
                <a:latin typeface="Arial" panose="020B0604020202020204" pitchFamily="34" charset="0"/>
                <a:cs typeface="Arial" panose="020B0604020202020204" pitchFamily="34" charset="0"/>
              </a:rPr>
              <a:t>Integrate captions into our video production workflow</a:t>
            </a:r>
            <a:endParaRPr lang="en-US" dirty="0">
              <a:latin typeface="Arial" panose="020B0604020202020204" pitchFamily="34" charset="0"/>
              <a:cs typeface="Arial" panose="020B0604020202020204" pitchFamily="34" charset="0"/>
            </a:endParaRPr>
          </a:p>
          <a:p>
            <a:pPr marL="0" indent="0" algn="ctr">
              <a:spcBef>
                <a:spcPts val="700"/>
              </a:spcBef>
              <a:buNone/>
            </a:pPr>
            <a:endParaRPr lang="en-US" b="1" dirty="0">
              <a:latin typeface="Arial" panose="020B0604020202020204" pitchFamily="34" charset="0"/>
              <a:cs typeface="Arial" panose="020B0604020202020204" pitchFamily="34" charset="0"/>
            </a:endParaRPr>
          </a:p>
          <a:p>
            <a:pPr lvl="1">
              <a:spcBef>
                <a:spcPts val="300"/>
              </a:spcBef>
            </a:pPr>
            <a:r>
              <a:rPr lang="en-US" dirty="0">
                <a:latin typeface="Arial" panose="020B0604020202020204" pitchFamily="34" charset="0"/>
                <a:cs typeface="Arial" panose="020B0604020202020204" pitchFamily="34" charset="0"/>
              </a:rPr>
              <a:t>Learn how to integrate captions into my workflow</a:t>
            </a:r>
          </a:p>
          <a:p>
            <a:pPr lvl="1">
              <a:spcBef>
                <a:spcPts val="300"/>
              </a:spcBef>
            </a:pPr>
            <a:r>
              <a:rPr lang="en-US" dirty="0">
                <a:latin typeface="Arial" panose="020B0604020202020204" pitchFamily="34" charset="0"/>
                <a:cs typeface="Arial" panose="020B0604020202020204" pitchFamily="34" charset="0"/>
              </a:rPr>
              <a:t>Educate staff on integrating captions into their workflow</a:t>
            </a:r>
          </a:p>
          <a:p>
            <a:pPr lvl="1">
              <a:spcBef>
                <a:spcPts val="300"/>
              </a:spcBef>
            </a:pPr>
            <a:endParaRPr lang="en-US" dirty="0">
              <a:latin typeface="Arial" panose="020B0604020202020204" pitchFamily="34" charset="0"/>
              <a:cs typeface="Arial" panose="020B0604020202020204" pitchFamily="34" charset="0"/>
            </a:endParaRPr>
          </a:p>
          <a:p>
            <a:pPr lvl="1">
              <a:spcBef>
                <a:spcPts val="300"/>
              </a:spcBef>
            </a:pPr>
            <a:r>
              <a:rPr lang="en-US" dirty="0">
                <a:latin typeface="Arial" panose="020B0604020202020204" pitchFamily="34" charset="0"/>
                <a:cs typeface="Arial" panose="020B0604020202020204" pitchFamily="34" charset="0"/>
              </a:rPr>
              <a:t>Demonstration of how we caption videos</a:t>
            </a:r>
          </a:p>
          <a:p>
            <a:pPr marL="685800" lvl="2" indent="0">
              <a:spcBef>
                <a:spcPts val="300"/>
              </a:spcBef>
              <a:buNone/>
            </a:pPr>
            <a:endParaRPr lang="en-US" dirty="0">
              <a:latin typeface="Arial" panose="020B0604020202020204" pitchFamily="34" charset="0"/>
              <a:cs typeface="Arial" panose="020B0604020202020204" pitchFamily="34" charset="0"/>
            </a:endParaRPr>
          </a:p>
          <a:p>
            <a:pPr marL="0" indent="0" algn="ctr">
              <a:spcBef>
                <a:spcPts val="700"/>
              </a:spcBef>
              <a:buNone/>
            </a:pPr>
            <a:endParaRPr lang="en-US" dirty="0">
              <a:cs typeface="Calibri"/>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3" descr="A drawing of a face&#10;&#10;Description generated with high confidence">
            <a:extLst>
              <a:ext uri="{FF2B5EF4-FFF2-40B4-BE49-F238E27FC236}">
                <a16:creationId xmlns:a16="http://schemas.microsoft.com/office/drawing/2014/main" id="{08FA8D1A-C0AB-46A3-9A20-507C61DEE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389" y="202861"/>
            <a:ext cx="865323" cy="584143"/>
          </a:xfrm>
          <a:prstGeom prst="rect">
            <a:avLst/>
          </a:prstGeom>
        </p:spPr>
      </p:pic>
    </p:spTree>
    <p:extLst>
      <p:ext uri="{BB962C8B-B14F-4D97-AF65-F5344CB8AC3E}">
        <p14:creationId xmlns:p14="http://schemas.microsoft.com/office/powerpoint/2010/main" val="285065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6375"/>
            <a:ext cx="4035528" cy="857250"/>
          </a:xfrm>
        </p:spPr>
        <p:txBody>
          <a:bodyPr/>
          <a:lstStyle/>
          <a:p>
            <a:r>
              <a:rPr lang="en-US" b="1" dirty="0">
                <a:latin typeface="Arial Black" panose="020B0604020202020204" pitchFamily="34" charset="0"/>
                <a:cs typeface="Arial Black" panose="020B0604020202020204" pitchFamily="34" charset="0"/>
              </a:rPr>
              <a:t>Who We Are</a:t>
            </a:r>
          </a:p>
        </p:txBody>
      </p:sp>
      <p:sp>
        <p:nvSpPr>
          <p:cNvPr id="2" name="Content Placeholder 1"/>
          <p:cNvSpPr>
            <a:spLocks noGrp="1"/>
          </p:cNvSpPr>
          <p:nvPr>
            <p:ph idx="1"/>
          </p:nvPr>
        </p:nvSpPr>
        <p:spPr>
          <a:xfrm>
            <a:off x="453369" y="1187570"/>
            <a:ext cx="8229600" cy="2880359"/>
          </a:xfrm>
        </p:spPr>
        <p:txBody>
          <a:bodyPr/>
          <a:lstStyle/>
          <a:p>
            <a:r>
              <a:rPr lang="en-US" sz="2000" dirty="0">
                <a:latin typeface="Arial" panose="020B0604020202020204" pitchFamily="34" charset="0"/>
                <a:cs typeface="Arial" panose="020B0604020202020204" pitchFamily="34" charset="0"/>
              </a:rPr>
              <a:t>Not in dedicated accessibility roles</a:t>
            </a:r>
          </a:p>
          <a:p>
            <a:r>
              <a:rPr lang="en-US" sz="2000" dirty="0">
                <a:latin typeface="Arial" panose="020B0604020202020204" pitchFamily="34" charset="0"/>
                <a:cs typeface="Arial" panose="020B0604020202020204" pitchFamily="34" charset="0"/>
              </a:rPr>
              <a:t>From different ISU Extension and Outreach departments</a:t>
            </a:r>
          </a:p>
          <a:p>
            <a:r>
              <a:rPr lang="en-US" sz="2000" dirty="0">
                <a:latin typeface="Arial" panose="020B0604020202020204" pitchFamily="34" charset="0"/>
                <a:cs typeface="Arial" panose="020B0604020202020204" pitchFamily="34" charset="0"/>
              </a:rPr>
              <a:t>Leading the cause across the University</a:t>
            </a:r>
          </a:p>
          <a:p>
            <a:pPr lvl="1"/>
            <a:r>
              <a:rPr lang="en-US" sz="1700" dirty="0">
                <a:latin typeface="Arial" panose="020B0604020202020204" pitchFamily="34" charset="0"/>
                <a:cs typeface="Arial" panose="020B0604020202020204" pitchFamily="34" charset="0"/>
              </a:rPr>
              <a:t>Leading across the state</a:t>
            </a:r>
          </a:p>
        </p:txBody>
      </p:sp>
      <p:cxnSp>
        <p:nvCxnSpPr>
          <p:cNvPr id="5" name="Straight Connector 4">
            <a:extLst>
              <a:ext uri="{FF2B5EF4-FFF2-40B4-BE49-F238E27FC236}">
                <a16:creationId xmlns:a16="http://schemas.microsoft.com/office/drawing/2014/main" id="{7D380193-E2B9-4468-B137-97B65CAD0B66}"/>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319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214468"/>
            <a:ext cx="7886700" cy="994172"/>
          </a:xfrm>
        </p:spPr>
        <p:txBody>
          <a:bodyPr/>
          <a:lstStyle/>
          <a:p>
            <a:r>
              <a:rPr lang="en-US" b="1" dirty="0">
                <a:latin typeface="Arial Black" panose="020B0604020202020204" pitchFamily="34" charset="0"/>
                <a:cs typeface="Arial Black" panose="020B0604020202020204" pitchFamily="34" charset="0"/>
              </a:rPr>
              <a:t>Generate vs. Auto-Generate</a:t>
            </a:r>
            <a:endParaRPr lang="en-US" b="1" dirty="0" err="1">
              <a:latin typeface="Arial Black" panose="020B0604020202020204" pitchFamily="34" charset="0"/>
              <a:cs typeface="Arial Black" panose="020B0604020202020204" pitchFamily="34" charset="0"/>
            </a:endParaRPr>
          </a:p>
        </p:txBody>
      </p:sp>
      <p:sp>
        <p:nvSpPr>
          <p:cNvPr id="2" name="Content Placeholder 1"/>
          <p:cNvSpPr>
            <a:spLocks noGrp="1"/>
          </p:cNvSpPr>
          <p:nvPr>
            <p:ph idx="1"/>
          </p:nvPr>
        </p:nvSpPr>
        <p:spPr>
          <a:xfrm>
            <a:off x="628650" y="1369219"/>
            <a:ext cx="4436134" cy="3263504"/>
          </a:xfrm>
        </p:spPr>
        <p:txBody>
          <a:bodyPr vert="horz" lIns="91440" tIns="45720" rIns="91440" bIns="45720" rtlCol="0" anchor="t">
            <a:normAutofit/>
          </a:bodyPr>
          <a:lstStyle/>
          <a:p>
            <a:pPr marL="342900" indent="-342900"/>
            <a:r>
              <a:rPr lang="en-US" dirty="0">
                <a:latin typeface="Arial" panose="020B0604020202020204" pitchFamily="34" charset="0"/>
                <a:cs typeface="Arial" panose="020B0604020202020204" pitchFamily="34" charset="0"/>
              </a:rPr>
              <a:t>Generate</a:t>
            </a:r>
          </a:p>
          <a:p>
            <a:pPr lvl="1">
              <a:spcBef>
                <a:spcPts val="300"/>
              </a:spcBef>
            </a:pPr>
            <a:r>
              <a:rPr lang="en-US" dirty="0">
                <a:latin typeface="Arial" panose="020B0604020202020204" pitchFamily="34" charset="0"/>
                <a:cs typeface="Arial" panose="020B0604020202020204" pitchFamily="34" charset="0"/>
              </a:rPr>
              <a:t>Using a tool to type the captions in yourself</a:t>
            </a:r>
          </a:p>
          <a:p>
            <a:pPr lvl="1">
              <a:spcBef>
                <a:spcPts val="300"/>
              </a:spcBef>
            </a:pPr>
            <a:r>
              <a:rPr lang="en-US" dirty="0">
                <a:latin typeface="Arial" panose="020B0604020202020204" pitchFamily="34" charset="0"/>
                <a:cs typeface="Arial" panose="020B0604020202020204" pitchFamily="34" charset="0"/>
              </a:rPr>
              <a:t>Video editor </a:t>
            </a:r>
          </a:p>
          <a:p>
            <a:pPr lvl="2">
              <a:spcBef>
                <a:spcPts val="300"/>
              </a:spcBef>
            </a:pPr>
            <a:r>
              <a:rPr lang="en-US" dirty="0">
                <a:latin typeface="Arial" panose="020B0604020202020204" pitchFamily="34" charset="0"/>
                <a:cs typeface="Arial" panose="020B0604020202020204" pitchFamily="34" charset="0"/>
              </a:rPr>
              <a:t>FCP </a:t>
            </a:r>
          </a:p>
          <a:p>
            <a:pPr lvl="2">
              <a:spcBef>
                <a:spcPts val="300"/>
              </a:spcBef>
            </a:pPr>
            <a:r>
              <a:rPr lang="en-US" dirty="0">
                <a:latin typeface="Arial" panose="020B0604020202020204" pitchFamily="34" charset="0"/>
                <a:cs typeface="Arial" panose="020B0604020202020204" pitchFamily="34" charset="0"/>
              </a:rPr>
              <a:t>Premiere</a:t>
            </a:r>
          </a:p>
          <a:p>
            <a:pPr lvl="1">
              <a:spcBef>
                <a:spcPts val="300"/>
              </a:spcBef>
            </a:pPr>
            <a:r>
              <a:rPr lang="en-US" dirty="0">
                <a:latin typeface="Arial" panose="020B0604020202020204" pitchFamily="34" charset="0"/>
                <a:cs typeface="Arial" panose="020B0604020202020204" pitchFamily="34" charset="0"/>
              </a:rPr>
              <a:t>Online platform</a:t>
            </a:r>
          </a:p>
          <a:p>
            <a:pPr lvl="2">
              <a:spcBef>
                <a:spcPts val="300"/>
              </a:spcBef>
            </a:pPr>
            <a:r>
              <a:rPr lang="en-US" dirty="0">
                <a:latin typeface="Arial" panose="020B0604020202020204" pitchFamily="34" charset="0"/>
                <a:cs typeface="Arial" panose="020B0604020202020204" pitchFamily="34" charset="0"/>
              </a:rPr>
              <a:t>YouTube</a:t>
            </a:r>
          </a:p>
          <a:p>
            <a:pPr lvl="2">
              <a:spcBef>
                <a:spcPts val="300"/>
              </a:spcBef>
            </a:pPr>
            <a:r>
              <a:rPr lang="en-US" dirty="0">
                <a:latin typeface="Arial" panose="020B0604020202020204" pitchFamily="34" charset="0"/>
                <a:cs typeface="Arial" panose="020B0604020202020204" pitchFamily="34" charset="0"/>
              </a:rPr>
              <a:t>Facebook</a:t>
            </a:r>
          </a:p>
          <a:p>
            <a:pPr lvl="1">
              <a:spcBef>
                <a:spcPts val="300"/>
              </a:spcBef>
            </a:pPr>
            <a:endParaRPr lang="en-US" dirty="0">
              <a:latin typeface="Arial" panose="020B0604020202020204" pitchFamily="34" charset="0"/>
              <a:cs typeface="Arial" panose="020B0604020202020204" pitchFamily="34" charset="0"/>
            </a:endParaRPr>
          </a:p>
          <a:p>
            <a:pPr lvl="1">
              <a:spcBef>
                <a:spcPts val="300"/>
              </a:spcBef>
            </a:pPr>
            <a:endParaRPr lang="en-US" dirty="0">
              <a:cs typeface="Calibri"/>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3" descr="A drawing of a face&#10;&#10;Description generated with high confidence">
            <a:extLst>
              <a:ext uri="{FF2B5EF4-FFF2-40B4-BE49-F238E27FC236}">
                <a16:creationId xmlns:a16="http://schemas.microsoft.com/office/drawing/2014/main" id="{08FA8D1A-C0AB-46A3-9A20-507C61DEE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389" y="202861"/>
            <a:ext cx="865323" cy="584143"/>
          </a:xfrm>
          <a:prstGeom prst="rect">
            <a:avLst/>
          </a:prstGeom>
        </p:spPr>
      </p:pic>
      <p:pic>
        <p:nvPicPr>
          <p:cNvPr id="8" name="Picture 7" descr="A drawing of a face&#10;&#10;Description generated with high confidence">
            <a:extLst>
              <a:ext uri="{FF2B5EF4-FFF2-40B4-BE49-F238E27FC236}">
                <a16:creationId xmlns:a16="http://schemas.microsoft.com/office/drawing/2014/main" id="{90608CA4-7643-423A-989F-C23868E35CE0}"/>
              </a:ext>
            </a:extLst>
          </p:cNvPr>
          <p:cNvPicPr>
            <a:picLocks noChangeAspect="1"/>
          </p:cNvPicPr>
          <p:nvPr/>
        </p:nvPicPr>
        <p:blipFill>
          <a:blip r:embed="rId4"/>
          <a:stretch>
            <a:fillRect/>
          </a:stretch>
        </p:blipFill>
        <p:spPr>
          <a:xfrm>
            <a:off x="5072144" y="1404787"/>
            <a:ext cx="3025993" cy="2041962"/>
          </a:xfrm>
          <a:prstGeom prst="rect">
            <a:avLst/>
          </a:prstGeom>
        </p:spPr>
      </p:pic>
    </p:spTree>
    <p:extLst>
      <p:ext uri="{BB962C8B-B14F-4D97-AF65-F5344CB8AC3E}">
        <p14:creationId xmlns:p14="http://schemas.microsoft.com/office/powerpoint/2010/main" val="1197535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43215"/>
            <a:ext cx="7886700" cy="994172"/>
          </a:xfrm>
        </p:spPr>
        <p:txBody>
          <a:bodyPr/>
          <a:lstStyle/>
          <a:p>
            <a:r>
              <a:rPr lang="en-US" b="1" dirty="0">
                <a:latin typeface="Arial Black" panose="020B0604020202020204" pitchFamily="34" charset="0"/>
                <a:cs typeface="Arial Black" panose="020B0604020202020204" pitchFamily="34" charset="0"/>
              </a:rPr>
              <a:t>Generate vs. Auto-Generate</a:t>
            </a:r>
            <a:endParaRPr lang="en-US" b="1" dirty="0" err="1">
              <a:latin typeface="Arial Black" panose="020B0604020202020204" pitchFamily="34" charset="0"/>
              <a:cs typeface="Arial Black" panose="020B0604020202020204" pitchFamily="34" charset="0"/>
            </a:endParaRPr>
          </a:p>
        </p:txBody>
      </p:sp>
      <p:sp>
        <p:nvSpPr>
          <p:cNvPr id="2" name="Content Placeholder 1"/>
          <p:cNvSpPr>
            <a:spLocks noGrp="1"/>
          </p:cNvSpPr>
          <p:nvPr>
            <p:ph idx="1"/>
          </p:nvPr>
        </p:nvSpPr>
        <p:spPr>
          <a:xfrm>
            <a:off x="628650" y="1369219"/>
            <a:ext cx="4436134" cy="3263504"/>
          </a:xfrm>
        </p:spPr>
        <p:txBody>
          <a:bodyPr vert="horz" lIns="91440" tIns="45720" rIns="91440" bIns="45720" rtlCol="0" anchor="t">
            <a:normAutofit/>
          </a:bodyPr>
          <a:lstStyle/>
          <a:p>
            <a:pPr marL="342900" indent="-342900"/>
            <a:r>
              <a:rPr lang="en-US" dirty="0">
                <a:latin typeface="Arial" panose="020B0604020202020204" pitchFamily="34" charset="0"/>
                <a:cs typeface="Arial" panose="020B0604020202020204" pitchFamily="34" charset="0"/>
              </a:rPr>
              <a:t>Auto-Generate</a:t>
            </a:r>
          </a:p>
          <a:p>
            <a:pPr lvl="1">
              <a:spcBef>
                <a:spcPts val="300"/>
              </a:spcBef>
            </a:pPr>
            <a:r>
              <a:rPr lang="en-US" dirty="0">
                <a:latin typeface="Arial" panose="020B0604020202020204" pitchFamily="34" charset="0"/>
                <a:cs typeface="Arial" panose="020B0604020202020204" pitchFamily="34" charset="0"/>
              </a:rPr>
              <a:t>Using a tool to automatically generate captions</a:t>
            </a:r>
          </a:p>
          <a:p>
            <a:pPr lvl="1">
              <a:spcBef>
                <a:spcPts val="300"/>
              </a:spcBef>
            </a:pPr>
            <a:r>
              <a:rPr lang="en-US" dirty="0">
                <a:latin typeface="Arial" panose="020B0604020202020204" pitchFamily="34" charset="0"/>
                <a:cs typeface="Arial" panose="020B0604020202020204" pitchFamily="34" charset="0"/>
              </a:rPr>
              <a:t>Paid online companies</a:t>
            </a:r>
          </a:p>
          <a:p>
            <a:pPr lvl="2">
              <a:spcBef>
                <a:spcPts val="300"/>
              </a:spcBef>
            </a:pPr>
            <a:r>
              <a:rPr lang="en-US" dirty="0">
                <a:latin typeface="Arial" panose="020B0604020202020204" pitchFamily="34" charset="0"/>
                <a:cs typeface="Arial" panose="020B0604020202020204" pitchFamily="34" charset="0"/>
              </a:rPr>
              <a:t>Rev.com</a:t>
            </a:r>
          </a:p>
          <a:p>
            <a:pPr lvl="1">
              <a:spcBef>
                <a:spcPts val="300"/>
              </a:spcBef>
            </a:pPr>
            <a:r>
              <a:rPr lang="en-US" dirty="0">
                <a:latin typeface="Arial" panose="020B0604020202020204" pitchFamily="34" charset="0"/>
                <a:cs typeface="Arial" panose="020B0604020202020204" pitchFamily="34" charset="0"/>
              </a:rPr>
              <a:t>Online platform</a:t>
            </a:r>
          </a:p>
          <a:p>
            <a:pPr lvl="2">
              <a:spcBef>
                <a:spcPts val="300"/>
              </a:spcBef>
            </a:pPr>
            <a:r>
              <a:rPr lang="en-US" dirty="0">
                <a:latin typeface="Arial" panose="020B0604020202020204" pitchFamily="34" charset="0"/>
                <a:cs typeface="Arial" panose="020B0604020202020204" pitchFamily="34" charset="0"/>
              </a:rPr>
              <a:t>YouTube</a:t>
            </a:r>
          </a:p>
          <a:p>
            <a:pPr lvl="2">
              <a:spcBef>
                <a:spcPts val="300"/>
              </a:spcBef>
            </a:pPr>
            <a:r>
              <a:rPr lang="en-US" dirty="0">
                <a:latin typeface="Arial" panose="020B0604020202020204" pitchFamily="34" charset="0"/>
                <a:cs typeface="Arial" panose="020B0604020202020204" pitchFamily="34" charset="0"/>
              </a:rPr>
              <a:t>Facebook</a:t>
            </a:r>
          </a:p>
          <a:p>
            <a:pPr marL="685800" lvl="2" indent="0">
              <a:spcBef>
                <a:spcPts val="300"/>
              </a:spcBef>
              <a:buNone/>
            </a:pPr>
            <a:endParaRPr lang="en-US" dirty="0">
              <a:latin typeface="Arial" panose="020B0604020202020204" pitchFamily="34" charset="0"/>
              <a:cs typeface="Arial" panose="020B0604020202020204" pitchFamily="34" charset="0"/>
            </a:endParaRPr>
          </a:p>
          <a:p>
            <a:pPr lvl="1">
              <a:spcBef>
                <a:spcPts val="300"/>
              </a:spcBef>
            </a:pPr>
            <a:endParaRPr lang="en-US" dirty="0">
              <a:latin typeface="Arial" panose="020B0604020202020204" pitchFamily="34" charset="0"/>
              <a:cs typeface="Arial" panose="020B0604020202020204" pitchFamily="34" charset="0"/>
            </a:endParaRPr>
          </a:p>
          <a:p>
            <a:pPr lvl="1">
              <a:spcBef>
                <a:spcPts val="300"/>
              </a:spcBef>
            </a:pP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3" descr="A drawing of a face&#10;&#10;Description generated with high confidence">
            <a:extLst>
              <a:ext uri="{FF2B5EF4-FFF2-40B4-BE49-F238E27FC236}">
                <a16:creationId xmlns:a16="http://schemas.microsoft.com/office/drawing/2014/main" id="{08FA8D1A-C0AB-46A3-9A20-507C61DEE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389" y="202861"/>
            <a:ext cx="865323" cy="584143"/>
          </a:xfrm>
          <a:prstGeom prst="rect">
            <a:avLst/>
          </a:prstGeom>
        </p:spPr>
      </p:pic>
      <p:pic>
        <p:nvPicPr>
          <p:cNvPr id="8" name="Picture 7" descr="A drawing of a face&#10;&#10;Description generated with high confidence">
            <a:extLst>
              <a:ext uri="{FF2B5EF4-FFF2-40B4-BE49-F238E27FC236}">
                <a16:creationId xmlns:a16="http://schemas.microsoft.com/office/drawing/2014/main" id="{90608CA4-7643-423A-989F-C23868E35CE0}"/>
              </a:ext>
            </a:extLst>
          </p:cNvPr>
          <p:cNvPicPr>
            <a:picLocks noChangeAspect="1"/>
          </p:cNvPicPr>
          <p:nvPr/>
        </p:nvPicPr>
        <p:blipFill>
          <a:blip r:embed="rId4"/>
          <a:stretch>
            <a:fillRect/>
          </a:stretch>
        </p:blipFill>
        <p:spPr>
          <a:xfrm>
            <a:off x="5072144" y="1404787"/>
            <a:ext cx="3025993" cy="2041962"/>
          </a:xfrm>
          <a:prstGeom prst="rect">
            <a:avLst/>
          </a:prstGeom>
        </p:spPr>
      </p:pic>
    </p:spTree>
    <p:extLst>
      <p:ext uri="{BB962C8B-B14F-4D97-AF65-F5344CB8AC3E}">
        <p14:creationId xmlns:p14="http://schemas.microsoft.com/office/powerpoint/2010/main" val="3891242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66966"/>
            <a:ext cx="7886700" cy="994172"/>
          </a:xfrm>
        </p:spPr>
        <p:txBody>
          <a:bodyPr/>
          <a:lstStyle/>
          <a:p>
            <a:r>
              <a:rPr lang="en-US" b="1" dirty="0">
                <a:latin typeface="Arial Black" panose="020B0604020202020204" pitchFamily="34" charset="0"/>
                <a:cs typeface="Arial Black" panose="020B0604020202020204" pitchFamily="34" charset="0"/>
              </a:rPr>
              <a:t>Generate vs. Auto-Generate</a:t>
            </a:r>
            <a:endParaRPr lang="en-US" b="1" dirty="0" err="1">
              <a:latin typeface="Arial Black" panose="020B0604020202020204" pitchFamily="34" charset="0"/>
              <a:cs typeface="Arial Black" panose="020B0604020202020204" pitchFamily="34" charset="0"/>
            </a:endParaRPr>
          </a:p>
        </p:txBody>
      </p:sp>
      <p:sp>
        <p:nvSpPr>
          <p:cNvPr id="2" name="Content Placeholder 1"/>
          <p:cNvSpPr>
            <a:spLocks noGrp="1"/>
          </p:cNvSpPr>
          <p:nvPr>
            <p:ph idx="1"/>
          </p:nvPr>
        </p:nvSpPr>
        <p:spPr>
          <a:xfrm>
            <a:off x="110471" y="1971966"/>
            <a:ext cx="4972806" cy="3263504"/>
          </a:xfrm>
        </p:spPr>
        <p:txBody>
          <a:bodyPr vert="horz" lIns="91440" tIns="45720" rIns="91440" bIns="45720" rtlCol="0" anchor="t">
            <a:normAutofit/>
          </a:bodyPr>
          <a:lstStyle/>
          <a:p>
            <a:pPr marL="685800" lvl="2" indent="0">
              <a:spcBef>
                <a:spcPts val="300"/>
              </a:spcBef>
              <a:buNone/>
            </a:pPr>
            <a:r>
              <a:rPr lang="en-US" sz="2800" i="1" dirty="0">
                <a:latin typeface="Arial" panose="020B0604020202020204" pitchFamily="34" charset="0"/>
                <a:cs typeface="Arial" panose="020B0604020202020204" pitchFamily="34" charset="0"/>
              </a:rPr>
              <a:t>Auto-Generated captions</a:t>
            </a:r>
            <a:r>
              <a:rPr lang="en-US" sz="2800" b="1" i="1" dirty="0">
                <a:latin typeface="Arial" panose="020B0604020202020204" pitchFamily="34" charset="0"/>
                <a:cs typeface="Arial" panose="020B0604020202020204" pitchFamily="34" charset="0"/>
              </a:rPr>
              <a:t> MUST BE EDITED!</a:t>
            </a:r>
          </a:p>
          <a:p>
            <a:pPr marL="685800" lvl="2" indent="0">
              <a:spcBef>
                <a:spcPts val="300"/>
              </a:spcBef>
              <a:buNone/>
            </a:pPr>
            <a:endParaRPr lang="en-US" dirty="0">
              <a:latin typeface="Arial" panose="020B0604020202020204" pitchFamily="34" charset="0"/>
              <a:cs typeface="Arial" panose="020B0604020202020204" pitchFamily="34" charset="0"/>
            </a:endParaRPr>
          </a:p>
          <a:p>
            <a:pPr lvl="1">
              <a:spcBef>
                <a:spcPts val="300"/>
              </a:spcBef>
            </a:pPr>
            <a:endParaRPr lang="en-US" dirty="0">
              <a:cs typeface="Calibri"/>
            </a:endParaRPr>
          </a:p>
          <a:p>
            <a:pPr lvl="1">
              <a:spcBef>
                <a:spcPts val="300"/>
              </a:spcBef>
            </a:pPr>
            <a:endParaRPr lang="en-US" dirty="0">
              <a:cs typeface="Calibri"/>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3" descr="A drawing of a face&#10;&#10;Description generated with high confidence">
            <a:extLst>
              <a:ext uri="{FF2B5EF4-FFF2-40B4-BE49-F238E27FC236}">
                <a16:creationId xmlns:a16="http://schemas.microsoft.com/office/drawing/2014/main" id="{08FA8D1A-C0AB-46A3-9A20-507C61DEE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389" y="202861"/>
            <a:ext cx="865323" cy="584143"/>
          </a:xfrm>
          <a:prstGeom prst="rect">
            <a:avLst/>
          </a:prstGeom>
        </p:spPr>
      </p:pic>
      <p:pic>
        <p:nvPicPr>
          <p:cNvPr id="8" name="Picture 7" descr="A drawing of a face&#10;&#10;Description generated with high confidence">
            <a:extLst>
              <a:ext uri="{FF2B5EF4-FFF2-40B4-BE49-F238E27FC236}">
                <a16:creationId xmlns:a16="http://schemas.microsoft.com/office/drawing/2014/main" id="{90608CA4-7643-423A-989F-C23868E35CE0}"/>
              </a:ext>
            </a:extLst>
          </p:cNvPr>
          <p:cNvPicPr>
            <a:picLocks noChangeAspect="1"/>
          </p:cNvPicPr>
          <p:nvPr/>
        </p:nvPicPr>
        <p:blipFill>
          <a:blip r:embed="rId4"/>
          <a:stretch>
            <a:fillRect/>
          </a:stretch>
        </p:blipFill>
        <p:spPr>
          <a:xfrm>
            <a:off x="5072144" y="1404787"/>
            <a:ext cx="3025993" cy="2041962"/>
          </a:xfrm>
          <a:prstGeom prst="rect">
            <a:avLst/>
          </a:prstGeom>
        </p:spPr>
      </p:pic>
    </p:spTree>
    <p:extLst>
      <p:ext uri="{BB962C8B-B14F-4D97-AF65-F5344CB8AC3E}">
        <p14:creationId xmlns:p14="http://schemas.microsoft.com/office/powerpoint/2010/main" val="3056895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369219"/>
            <a:ext cx="4436134" cy="3263504"/>
          </a:xfrm>
        </p:spPr>
        <p:txBody>
          <a:bodyPr vert="horz" lIns="91440" tIns="45720" rIns="91440" bIns="45720" rtlCol="0" anchor="t">
            <a:normAutofit/>
          </a:bodyPr>
          <a:lstStyle/>
          <a:p>
            <a:pPr marL="342900" indent="-342900"/>
            <a:r>
              <a:rPr lang="en-US" dirty="0">
                <a:latin typeface="Arial" panose="020B0604020202020204" pitchFamily="34" charset="0"/>
                <a:cs typeface="Arial" panose="020B0604020202020204" pitchFamily="34" charset="0"/>
              </a:rPr>
              <a:t>Auto-Generated Must Be Edited</a:t>
            </a:r>
          </a:p>
          <a:p>
            <a:pPr lvl="1">
              <a:spcBef>
                <a:spcPts val="300"/>
              </a:spcBef>
            </a:pPr>
            <a:r>
              <a:rPr lang="en-US" dirty="0">
                <a:latin typeface="Arial" panose="020B0604020202020204" pitchFamily="34" charset="0"/>
                <a:cs typeface="Arial" panose="020B0604020202020204" pitchFamily="34" charset="0"/>
              </a:rPr>
              <a:t>Accuracy</a:t>
            </a:r>
          </a:p>
          <a:p>
            <a:pPr lvl="1">
              <a:spcBef>
                <a:spcPts val="300"/>
              </a:spcBef>
            </a:pPr>
            <a:r>
              <a:rPr lang="en-US" dirty="0">
                <a:latin typeface="Arial" panose="020B0604020202020204" pitchFamily="34" charset="0"/>
                <a:cs typeface="Arial" panose="020B0604020202020204" pitchFamily="34" charset="0"/>
              </a:rPr>
              <a:t>Capitalization</a:t>
            </a:r>
          </a:p>
          <a:p>
            <a:pPr lvl="1">
              <a:spcBef>
                <a:spcPts val="300"/>
              </a:spcBef>
            </a:pPr>
            <a:r>
              <a:rPr lang="en-US" dirty="0">
                <a:latin typeface="Arial" panose="020B0604020202020204" pitchFamily="34" charset="0"/>
                <a:cs typeface="Arial" panose="020B0604020202020204" pitchFamily="34" charset="0"/>
              </a:rPr>
              <a:t>Punctuation</a:t>
            </a:r>
          </a:p>
          <a:p>
            <a:pPr lvl="1">
              <a:spcBef>
                <a:spcPts val="300"/>
              </a:spcBef>
            </a:pPr>
            <a:r>
              <a:rPr lang="en-US" dirty="0">
                <a:latin typeface="Arial" panose="020B0604020202020204" pitchFamily="34" charset="0"/>
                <a:cs typeface="Arial" panose="020B0604020202020204" pitchFamily="34" charset="0"/>
              </a:rPr>
              <a:t>Atmospherics</a:t>
            </a:r>
          </a:p>
          <a:p>
            <a:pPr lvl="2">
              <a:spcBef>
                <a:spcPts val="300"/>
              </a:spcBef>
            </a:pPr>
            <a:r>
              <a:rPr lang="en-US" dirty="0">
                <a:latin typeface="Arial" panose="020B0604020202020204" pitchFamily="34" charset="0"/>
                <a:cs typeface="Arial" panose="020B0604020202020204" pitchFamily="34" charset="0"/>
              </a:rPr>
              <a:t>Sound effects</a:t>
            </a:r>
          </a:p>
          <a:p>
            <a:pPr lvl="2">
              <a:spcBef>
                <a:spcPts val="300"/>
              </a:spcBef>
            </a:pPr>
            <a:r>
              <a:rPr lang="en-US" dirty="0">
                <a:latin typeface="Arial" panose="020B0604020202020204" pitchFamily="34" charset="0"/>
                <a:cs typeface="Arial" panose="020B0604020202020204" pitchFamily="34" charset="0"/>
              </a:rPr>
              <a:t>Music cues</a:t>
            </a:r>
          </a:p>
          <a:p>
            <a:pPr lvl="1">
              <a:spcBef>
                <a:spcPts val="300"/>
              </a:spcBef>
            </a:pPr>
            <a:endParaRPr lang="en-US" dirty="0">
              <a:latin typeface="Arial" panose="020B0604020202020204" pitchFamily="34" charset="0"/>
              <a:cs typeface="Arial" panose="020B0604020202020204" pitchFamily="34" charset="0"/>
            </a:endParaRPr>
          </a:p>
          <a:p>
            <a:pPr lvl="1">
              <a:spcBef>
                <a:spcPts val="300"/>
              </a:spcBef>
            </a:pPr>
            <a:endParaRPr lang="en-US" dirty="0">
              <a:latin typeface="Arial" panose="020B0604020202020204" pitchFamily="34" charset="0"/>
              <a:cs typeface="Arial" panose="020B0604020202020204" pitchFamily="34" charset="0"/>
            </a:endParaRPr>
          </a:p>
          <a:p>
            <a:pPr marL="342900" lvl="1" indent="0">
              <a:spcBef>
                <a:spcPts val="300"/>
              </a:spcBef>
              <a:buNone/>
            </a:pPr>
            <a:endParaRPr lang="en-US" dirty="0">
              <a:latin typeface="Arial" panose="020B0604020202020204" pitchFamily="34" charset="0"/>
              <a:cs typeface="Arial" panose="020B0604020202020204" pitchFamily="34" charset="0"/>
            </a:endParaRPr>
          </a:p>
          <a:p>
            <a:pPr marL="685800" lvl="2" indent="0">
              <a:spcBef>
                <a:spcPts val="300"/>
              </a:spcBef>
              <a:buNone/>
            </a:pPr>
            <a:endParaRPr lang="en-US" dirty="0">
              <a:latin typeface="Arial" panose="020B0604020202020204" pitchFamily="34" charset="0"/>
              <a:cs typeface="Arial" panose="020B0604020202020204" pitchFamily="34" charset="0"/>
            </a:endParaRPr>
          </a:p>
          <a:p>
            <a:pPr lvl="1">
              <a:spcBef>
                <a:spcPts val="300"/>
              </a:spcBef>
            </a:pPr>
            <a:endParaRPr lang="en-US" dirty="0">
              <a:latin typeface="Arial" panose="020B0604020202020204" pitchFamily="34" charset="0"/>
              <a:cs typeface="Arial" panose="020B0604020202020204" pitchFamily="34" charset="0"/>
            </a:endParaRPr>
          </a:p>
          <a:p>
            <a:pPr lvl="1">
              <a:spcBef>
                <a:spcPts val="300"/>
              </a:spcBef>
            </a:pPr>
            <a:endParaRPr lang="en-US" dirty="0">
              <a:cs typeface="Calibri"/>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3" descr="A drawing of a face&#10;&#10;Description generated with high confidence">
            <a:extLst>
              <a:ext uri="{FF2B5EF4-FFF2-40B4-BE49-F238E27FC236}">
                <a16:creationId xmlns:a16="http://schemas.microsoft.com/office/drawing/2014/main" id="{08FA8D1A-C0AB-46A3-9A20-507C61DEE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389" y="202861"/>
            <a:ext cx="865323" cy="584143"/>
          </a:xfrm>
          <a:prstGeom prst="rect">
            <a:avLst/>
          </a:prstGeom>
        </p:spPr>
      </p:pic>
      <p:pic>
        <p:nvPicPr>
          <p:cNvPr id="8" name="Picture 7" descr="A drawing of a face&#10;&#10;Description generated with high confidence">
            <a:extLst>
              <a:ext uri="{FF2B5EF4-FFF2-40B4-BE49-F238E27FC236}">
                <a16:creationId xmlns:a16="http://schemas.microsoft.com/office/drawing/2014/main" id="{90608CA4-7643-423A-989F-C23868E35CE0}"/>
              </a:ext>
            </a:extLst>
          </p:cNvPr>
          <p:cNvPicPr>
            <a:picLocks noChangeAspect="1"/>
          </p:cNvPicPr>
          <p:nvPr/>
        </p:nvPicPr>
        <p:blipFill>
          <a:blip r:embed="rId4"/>
          <a:stretch>
            <a:fillRect/>
          </a:stretch>
        </p:blipFill>
        <p:spPr>
          <a:xfrm>
            <a:off x="5072144" y="1404787"/>
            <a:ext cx="3025993" cy="2041962"/>
          </a:xfrm>
          <a:prstGeom prst="rect">
            <a:avLst/>
          </a:prstGeom>
        </p:spPr>
      </p:pic>
      <p:sp>
        <p:nvSpPr>
          <p:cNvPr id="9" name="Title 2">
            <a:extLst>
              <a:ext uri="{FF2B5EF4-FFF2-40B4-BE49-F238E27FC236}">
                <a16:creationId xmlns:a16="http://schemas.microsoft.com/office/drawing/2014/main" id="{D90FF9BA-4E55-8241-BD1F-5D0280566DA9}"/>
              </a:ext>
            </a:extLst>
          </p:cNvPr>
          <p:cNvSpPr txBox="1">
            <a:spLocks/>
          </p:cNvSpPr>
          <p:nvPr/>
        </p:nvSpPr>
        <p:spPr>
          <a:xfrm>
            <a:off x="628650" y="166966"/>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a:latin typeface="Arial Black" panose="020B0604020202020204" pitchFamily="34" charset="0"/>
                <a:cs typeface="Arial Black" panose="020B0604020202020204" pitchFamily="34" charset="0"/>
              </a:rPr>
              <a:t>Generate vs. Auto-Generate</a:t>
            </a:r>
            <a:endParaRPr lang="en-US" b="1" dirty="0" err="1">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1607723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66966"/>
            <a:ext cx="7886700" cy="994172"/>
          </a:xfrm>
        </p:spPr>
        <p:txBody>
          <a:bodyPr/>
          <a:lstStyle/>
          <a:p>
            <a:r>
              <a:rPr lang="en-US" b="1" dirty="0">
                <a:latin typeface="Arial Black" panose="020B0604020202020204" pitchFamily="34" charset="0"/>
                <a:cs typeface="Arial Black" panose="020B0604020202020204" pitchFamily="34" charset="0"/>
              </a:rPr>
              <a:t>Accessible Platforms for Video</a:t>
            </a:r>
            <a:endParaRPr lang="en-US" b="1" dirty="0" err="1">
              <a:latin typeface="Arial Black" panose="020B0604020202020204" pitchFamily="34" charset="0"/>
              <a:cs typeface="Arial Black" panose="020B0604020202020204" pitchFamily="34" charset="0"/>
            </a:endParaRPr>
          </a:p>
        </p:txBody>
      </p:sp>
      <p:sp>
        <p:nvSpPr>
          <p:cNvPr id="2" name="Content Placeholder 1"/>
          <p:cNvSpPr>
            <a:spLocks noGrp="1"/>
          </p:cNvSpPr>
          <p:nvPr>
            <p:ph idx="1"/>
          </p:nvPr>
        </p:nvSpPr>
        <p:spPr/>
        <p:txBody>
          <a:bodyPr vert="horz" lIns="91440" tIns="45720" rIns="91440" bIns="45720" rtlCol="0" anchor="t">
            <a:normAutofit/>
          </a:bodyPr>
          <a:lstStyle/>
          <a:p>
            <a:pPr marL="0" indent="0"/>
            <a:r>
              <a:rPr lang="en-US" dirty="0">
                <a:latin typeface="Arial" panose="020B0604020202020204" pitchFamily="34" charset="0"/>
                <a:cs typeface="Arial" panose="020B0604020202020204" pitchFamily="34" charset="0"/>
              </a:rPr>
              <a:t> YouTube</a:t>
            </a:r>
          </a:p>
          <a:p>
            <a:pPr lvl="1">
              <a:spcBef>
                <a:spcPts val="300"/>
              </a:spcBef>
            </a:pPr>
            <a:r>
              <a:rPr lang="en-US" dirty="0">
                <a:latin typeface="Arial" panose="020B0604020202020204" pitchFamily="34" charset="0"/>
                <a:cs typeface="Arial" panose="020B0604020202020204" pitchFamily="34" charset="0"/>
              </a:rPr>
              <a:t>Auto-generated captions</a:t>
            </a:r>
          </a:p>
          <a:p>
            <a:pPr lvl="1">
              <a:spcBef>
                <a:spcPts val="300"/>
              </a:spcBef>
            </a:pPr>
            <a:r>
              <a:rPr lang="en-US" dirty="0">
                <a:latin typeface="Arial" panose="020B0604020202020204" pitchFamily="34" charset="0"/>
                <a:cs typeface="Arial" panose="020B0604020202020204" pitchFamily="34" charset="0"/>
              </a:rPr>
              <a:t>Caption editing</a:t>
            </a:r>
          </a:p>
          <a:p>
            <a:pPr lvl="1">
              <a:spcBef>
                <a:spcPts val="300"/>
              </a:spcBef>
            </a:pPr>
            <a:r>
              <a:rPr lang="en-US" dirty="0">
                <a:latin typeface="Arial" panose="020B0604020202020204" pitchFamily="34" charset="0"/>
                <a:cs typeface="Arial" panose="020B0604020202020204" pitchFamily="34" charset="0"/>
              </a:rPr>
              <a:t>Can export .</a:t>
            </a:r>
            <a:r>
              <a:rPr lang="en-US" dirty="0" err="1">
                <a:latin typeface="Arial" panose="020B0604020202020204" pitchFamily="34" charset="0"/>
                <a:cs typeface="Arial" panose="020B0604020202020204" pitchFamily="34" charset="0"/>
              </a:rPr>
              <a:t>srt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SubRip</a:t>
            </a:r>
            <a:r>
              <a:rPr lang="en-US" dirty="0">
                <a:latin typeface="Arial" panose="020B0604020202020204" pitchFamily="34" charset="0"/>
                <a:cs typeface="Arial" panose="020B0604020202020204" pitchFamily="34" charset="0"/>
              </a:rPr>
              <a:t> Text)</a:t>
            </a:r>
          </a:p>
          <a:p>
            <a:pPr lvl="1">
              <a:spcBef>
                <a:spcPts val="300"/>
              </a:spcBef>
            </a:pPr>
            <a:r>
              <a:rPr lang="en-US" dirty="0">
                <a:latin typeface="Arial" panose="020B0604020202020204" pitchFamily="34" charset="0"/>
                <a:cs typeface="Arial" panose="020B0604020202020204" pitchFamily="34" charset="0"/>
              </a:rPr>
              <a:t>Can import caption files</a:t>
            </a:r>
          </a:p>
          <a:p>
            <a:pPr lvl="1">
              <a:spcBef>
                <a:spcPts val="300"/>
              </a:spcBef>
            </a:pPr>
            <a:r>
              <a:rPr lang="en-US" dirty="0">
                <a:latin typeface="Arial" panose="020B0604020202020204" pitchFamily="34" charset="0"/>
                <a:cs typeface="Arial" panose="020B0604020202020204" pitchFamily="34" charset="0"/>
              </a:rPr>
              <a:t>No video descriptions/SAP</a:t>
            </a:r>
          </a:p>
          <a:p>
            <a:pPr lvl="1">
              <a:spcBef>
                <a:spcPts val="300"/>
              </a:spcBef>
            </a:pP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3" descr="A drawing of a face&#10;&#10;Description generated with high confidence">
            <a:extLst>
              <a:ext uri="{FF2B5EF4-FFF2-40B4-BE49-F238E27FC236}">
                <a16:creationId xmlns:a16="http://schemas.microsoft.com/office/drawing/2014/main" id="{08FA8D1A-C0AB-46A3-9A20-507C61DEE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389" y="202861"/>
            <a:ext cx="865323" cy="584143"/>
          </a:xfrm>
          <a:prstGeom prst="rect">
            <a:avLst/>
          </a:prstGeom>
        </p:spPr>
      </p:pic>
      <p:pic>
        <p:nvPicPr>
          <p:cNvPr id="6" name="Picture 6" descr="A close up of a sign&#10;&#10;Description generated with very high confidence">
            <a:extLst>
              <a:ext uri="{FF2B5EF4-FFF2-40B4-BE49-F238E27FC236}">
                <a16:creationId xmlns:a16="http://schemas.microsoft.com/office/drawing/2014/main" id="{3B998103-3CB6-4D7D-A3F0-B205C001CB8A}"/>
              </a:ext>
            </a:extLst>
          </p:cNvPr>
          <p:cNvPicPr>
            <a:picLocks noChangeAspect="1"/>
          </p:cNvPicPr>
          <p:nvPr/>
        </p:nvPicPr>
        <p:blipFill>
          <a:blip r:embed="rId4"/>
          <a:stretch>
            <a:fillRect/>
          </a:stretch>
        </p:blipFill>
        <p:spPr>
          <a:xfrm>
            <a:off x="4580626" y="1851111"/>
            <a:ext cx="3940115" cy="1538325"/>
          </a:xfrm>
          <a:prstGeom prst="rect">
            <a:avLst/>
          </a:prstGeom>
        </p:spPr>
      </p:pic>
    </p:spTree>
    <p:extLst>
      <p:ext uri="{BB962C8B-B14F-4D97-AF65-F5344CB8AC3E}">
        <p14:creationId xmlns:p14="http://schemas.microsoft.com/office/powerpoint/2010/main" val="3425184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66966"/>
            <a:ext cx="7886700" cy="994172"/>
          </a:xfrm>
        </p:spPr>
        <p:txBody>
          <a:bodyPr/>
          <a:lstStyle/>
          <a:p>
            <a:r>
              <a:rPr lang="en-US" b="1" dirty="0">
                <a:latin typeface="Arial Black" panose="020B0604020202020204" pitchFamily="34" charset="0"/>
                <a:cs typeface="Arial Black" panose="020B0604020202020204" pitchFamily="34" charset="0"/>
              </a:rPr>
              <a:t>Accessible Platforms for Video</a:t>
            </a:r>
            <a:endParaRPr lang="en-US" b="1" dirty="0" err="1">
              <a:latin typeface="Arial Black" panose="020B0604020202020204" pitchFamily="34" charset="0"/>
              <a:cs typeface="Arial Black" panose="020B0604020202020204" pitchFamily="34" charset="0"/>
            </a:endParaRPr>
          </a:p>
        </p:txBody>
      </p:sp>
      <p:sp>
        <p:nvSpPr>
          <p:cNvPr id="2" name="Content Placeholder 1"/>
          <p:cNvSpPr>
            <a:spLocks noGrp="1"/>
          </p:cNvSpPr>
          <p:nvPr>
            <p:ph idx="1"/>
          </p:nvPr>
        </p:nvSpPr>
        <p:spPr/>
        <p:txBody>
          <a:bodyPr vert="horz" lIns="91440" tIns="45720" rIns="91440" bIns="45720" rtlCol="0" anchor="t">
            <a:normAutofit/>
          </a:bodyPr>
          <a:lstStyle/>
          <a:p>
            <a:pPr marL="0" indent="0"/>
            <a:r>
              <a:rPr lang="en-US" dirty="0">
                <a:latin typeface="Arial" panose="020B0604020202020204" pitchFamily="34" charset="0"/>
                <a:cs typeface="Arial" panose="020B0604020202020204" pitchFamily="34" charset="0"/>
              </a:rPr>
              <a:t> Facebook</a:t>
            </a:r>
          </a:p>
          <a:p>
            <a:pPr lvl="1">
              <a:spcBef>
                <a:spcPts val="300"/>
              </a:spcBef>
            </a:pPr>
            <a:r>
              <a:rPr lang="en-US" dirty="0">
                <a:latin typeface="Arial" panose="020B0604020202020204" pitchFamily="34" charset="0"/>
                <a:cs typeface="Arial" panose="020B0604020202020204" pitchFamily="34" charset="0"/>
              </a:rPr>
              <a:t>Auto-generated captions</a:t>
            </a:r>
          </a:p>
          <a:p>
            <a:pPr lvl="1">
              <a:spcBef>
                <a:spcPts val="300"/>
              </a:spcBef>
            </a:pPr>
            <a:r>
              <a:rPr lang="en-US" dirty="0">
                <a:latin typeface="Arial" panose="020B0604020202020204" pitchFamily="34" charset="0"/>
                <a:cs typeface="Arial" panose="020B0604020202020204" pitchFamily="34" charset="0"/>
              </a:rPr>
              <a:t>Caption editing</a:t>
            </a:r>
          </a:p>
          <a:p>
            <a:pPr lvl="1">
              <a:spcBef>
                <a:spcPts val="300"/>
              </a:spcBef>
            </a:pPr>
            <a:r>
              <a:rPr lang="en-US" dirty="0">
                <a:latin typeface="Arial" panose="020B0604020202020204" pitchFamily="34" charset="0"/>
                <a:cs typeface="Arial" panose="020B0604020202020204" pitchFamily="34" charset="0"/>
              </a:rPr>
              <a:t>Can import caption files</a:t>
            </a:r>
          </a:p>
          <a:p>
            <a:pPr lvl="1">
              <a:spcBef>
                <a:spcPts val="300"/>
              </a:spcBef>
            </a:pPr>
            <a:r>
              <a:rPr lang="en-US" dirty="0">
                <a:latin typeface="Arial" panose="020B0604020202020204" pitchFamily="34" charset="0"/>
                <a:cs typeface="Arial" panose="020B0604020202020204" pitchFamily="34" charset="0"/>
              </a:rPr>
              <a:t>No video descriptions/SAP</a:t>
            </a:r>
          </a:p>
          <a:p>
            <a:pPr lvl="1">
              <a:spcBef>
                <a:spcPts val="300"/>
              </a:spcBef>
            </a:pP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3" descr="A drawing of a face&#10;&#10;Description generated with high confidence">
            <a:extLst>
              <a:ext uri="{FF2B5EF4-FFF2-40B4-BE49-F238E27FC236}">
                <a16:creationId xmlns:a16="http://schemas.microsoft.com/office/drawing/2014/main" id="{08FA8D1A-C0AB-46A3-9A20-507C61DEE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389" y="202861"/>
            <a:ext cx="865323" cy="584143"/>
          </a:xfrm>
          <a:prstGeom prst="rect">
            <a:avLst/>
          </a:prstGeom>
        </p:spPr>
      </p:pic>
      <p:pic>
        <p:nvPicPr>
          <p:cNvPr id="7" name="Picture 7" descr="A close up of a sign&#10;&#10;Description generated with very high confidence">
            <a:extLst>
              <a:ext uri="{FF2B5EF4-FFF2-40B4-BE49-F238E27FC236}">
                <a16:creationId xmlns:a16="http://schemas.microsoft.com/office/drawing/2014/main" id="{A4274C33-3E43-4388-8D63-3BC03A3A519E}"/>
              </a:ext>
            </a:extLst>
          </p:cNvPr>
          <p:cNvPicPr>
            <a:picLocks noChangeAspect="1"/>
          </p:cNvPicPr>
          <p:nvPr/>
        </p:nvPicPr>
        <p:blipFill>
          <a:blip r:embed="rId4"/>
          <a:stretch>
            <a:fillRect/>
          </a:stretch>
        </p:blipFill>
        <p:spPr>
          <a:xfrm>
            <a:off x="5464834" y="1566772"/>
            <a:ext cx="2171700" cy="2171700"/>
          </a:xfrm>
          <a:prstGeom prst="rect">
            <a:avLst/>
          </a:prstGeom>
        </p:spPr>
      </p:pic>
    </p:spTree>
    <p:extLst>
      <p:ext uri="{BB962C8B-B14F-4D97-AF65-F5344CB8AC3E}">
        <p14:creationId xmlns:p14="http://schemas.microsoft.com/office/powerpoint/2010/main" val="835757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90719"/>
            <a:ext cx="7886700" cy="994172"/>
          </a:xfrm>
        </p:spPr>
        <p:txBody>
          <a:bodyPr/>
          <a:lstStyle/>
          <a:p>
            <a:r>
              <a:rPr lang="en-US" b="1" dirty="0">
                <a:latin typeface="Arial Black" panose="020B0604020202020204" pitchFamily="34" charset="0"/>
                <a:cs typeface="Arial Black" panose="020B0604020202020204" pitchFamily="34" charset="0"/>
              </a:rPr>
              <a:t>Accessible Platforms for Video</a:t>
            </a:r>
            <a:endParaRPr lang="en-US" b="1" dirty="0" err="1">
              <a:latin typeface="Arial Black" panose="020B0604020202020204" pitchFamily="34" charset="0"/>
              <a:cs typeface="Arial Black" panose="020B0604020202020204" pitchFamily="34" charset="0"/>
            </a:endParaRPr>
          </a:p>
        </p:txBody>
      </p:sp>
      <p:sp>
        <p:nvSpPr>
          <p:cNvPr id="2" name="Content Placeholder 1"/>
          <p:cNvSpPr>
            <a:spLocks noGrp="1"/>
          </p:cNvSpPr>
          <p:nvPr>
            <p:ph idx="1"/>
          </p:nvPr>
        </p:nvSpPr>
        <p:spPr/>
        <p:txBody>
          <a:bodyPr vert="horz" lIns="91440" tIns="45720" rIns="91440" bIns="45720" rtlCol="0" anchor="t">
            <a:normAutofit/>
          </a:bodyPr>
          <a:lstStyle/>
          <a:p>
            <a:pPr marL="0" indent="0"/>
            <a:r>
              <a:rPr lang="en-US" dirty="0">
                <a:latin typeface="Arial" panose="020B0604020202020204" pitchFamily="34" charset="0"/>
                <a:cs typeface="Arial" panose="020B0604020202020204" pitchFamily="34" charset="0"/>
              </a:rPr>
              <a:t> Vimeo</a:t>
            </a:r>
          </a:p>
          <a:p>
            <a:pPr lvl="1">
              <a:spcBef>
                <a:spcPts val="300"/>
              </a:spcBef>
            </a:pPr>
            <a:r>
              <a:rPr lang="en-US" dirty="0">
                <a:latin typeface="Arial" panose="020B0604020202020204" pitchFamily="34" charset="0"/>
                <a:cs typeface="Arial" panose="020B0604020202020204" pitchFamily="34" charset="0"/>
              </a:rPr>
              <a:t>No auto-generated captions</a:t>
            </a:r>
          </a:p>
          <a:p>
            <a:pPr lvl="1">
              <a:spcBef>
                <a:spcPts val="300"/>
              </a:spcBef>
            </a:pPr>
            <a:r>
              <a:rPr lang="en-US" dirty="0">
                <a:latin typeface="Arial" panose="020B0604020202020204" pitchFamily="34" charset="0"/>
                <a:cs typeface="Arial" panose="020B0604020202020204" pitchFamily="34" charset="0"/>
              </a:rPr>
              <a:t>No caption editing</a:t>
            </a:r>
          </a:p>
          <a:p>
            <a:pPr lvl="1">
              <a:spcBef>
                <a:spcPts val="300"/>
              </a:spcBef>
            </a:pPr>
            <a:r>
              <a:rPr lang="en-US" dirty="0">
                <a:latin typeface="Arial" panose="020B0604020202020204" pitchFamily="34" charset="0"/>
                <a:cs typeface="Arial" panose="020B0604020202020204" pitchFamily="34" charset="0"/>
              </a:rPr>
              <a:t>Can import caption files</a:t>
            </a:r>
          </a:p>
          <a:p>
            <a:pPr lvl="1">
              <a:spcBef>
                <a:spcPts val="300"/>
              </a:spcBef>
            </a:pPr>
            <a:r>
              <a:rPr lang="en-US" dirty="0">
                <a:latin typeface="Arial" panose="020B0604020202020204" pitchFamily="34" charset="0"/>
                <a:cs typeface="Arial" panose="020B0604020202020204" pitchFamily="34" charset="0"/>
              </a:rPr>
              <a:t>No video descriptions/SAP</a:t>
            </a:r>
          </a:p>
          <a:p>
            <a:pPr lvl="1">
              <a:spcBef>
                <a:spcPts val="300"/>
              </a:spcBef>
            </a:pP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3" descr="A drawing of a face&#10;&#10;Description generated with high confidence">
            <a:extLst>
              <a:ext uri="{FF2B5EF4-FFF2-40B4-BE49-F238E27FC236}">
                <a16:creationId xmlns:a16="http://schemas.microsoft.com/office/drawing/2014/main" id="{08FA8D1A-C0AB-46A3-9A20-507C61DEE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389" y="202861"/>
            <a:ext cx="865323" cy="584143"/>
          </a:xfrm>
          <a:prstGeom prst="rect">
            <a:avLst/>
          </a:prstGeom>
        </p:spPr>
      </p:pic>
      <p:pic>
        <p:nvPicPr>
          <p:cNvPr id="6" name="Picture 7">
            <a:extLst>
              <a:ext uri="{FF2B5EF4-FFF2-40B4-BE49-F238E27FC236}">
                <a16:creationId xmlns:a16="http://schemas.microsoft.com/office/drawing/2014/main" id="{D1D9FF83-1F9B-4797-8C69-5D5B7E3E92D5}"/>
              </a:ext>
            </a:extLst>
          </p:cNvPr>
          <p:cNvPicPr>
            <a:picLocks noChangeAspect="1"/>
          </p:cNvPicPr>
          <p:nvPr/>
        </p:nvPicPr>
        <p:blipFill>
          <a:blip r:embed="rId4"/>
          <a:stretch>
            <a:fillRect/>
          </a:stretch>
        </p:blipFill>
        <p:spPr>
          <a:xfrm>
            <a:off x="4809224" y="1665977"/>
            <a:ext cx="1143000" cy="1143000"/>
          </a:xfrm>
          <a:prstGeom prst="rect">
            <a:avLst/>
          </a:prstGeom>
        </p:spPr>
      </p:pic>
      <p:pic>
        <p:nvPicPr>
          <p:cNvPr id="9" name="Picture 9" descr="A close up of a logo&#10;&#10;Description generated with very high confidence">
            <a:extLst>
              <a:ext uri="{FF2B5EF4-FFF2-40B4-BE49-F238E27FC236}">
                <a16:creationId xmlns:a16="http://schemas.microsoft.com/office/drawing/2014/main" id="{9616AFEE-A20F-43B3-A72A-3D436C5B803F}"/>
              </a:ext>
            </a:extLst>
          </p:cNvPr>
          <p:cNvPicPr>
            <a:picLocks noChangeAspect="1"/>
          </p:cNvPicPr>
          <p:nvPr/>
        </p:nvPicPr>
        <p:blipFill rotWithShape="1">
          <a:blip r:embed="rId5"/>
          <a:srcRect l="12941" t="25000" r="13333" b="21805"/>
          <a:stretch/>
        </p:blipFill>
        <p:spPr>
          <a:xfrm>
            <a:off x="6036335" y="1713961"/>
            <a:ext cx="2593941" cy="1058049"/>
          </a:xfrm>
          <a:prstGeom prst="rect">
            <a:avLst/>
          </a:prstGeom>
        </p:spPr>
      </p:pic>
    </p:spTree>
    <p:extLst>
      <p:ext uri="{BB962C8B-B14F-4D97-AF65-F5344CB8AC3E}">
        <p14:creationId xmlns:p14="http://schemas.microsoft.com/office/powerpoint/2010/main" val="3683360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55090"/>
            <a:ext cx="7886700" cy="994172"/>
          </a:xfrm>
        </p:spPr>
        <p:txBody>
          <a:bodyPr/>
          <a:lstStyle/>
          <a:p>
            <a:r>
              <a:rPr lang="en-US" b="1" dirty="0">
                <a:latin typeface="Arial Black" panose="020B0604020202020204" pitchFamily="34" charset="0"/>
                <a:cs typeface="Arial Black" panose="020B0604020202020204" pitchFamily="34" charset="0"/>
              </a:rPr>
              <a:t>Accessible Platforms for Video</a:t>
            </a:r>
            <a:endParaRPr lang="en-US" b="1" dirty="0" err="1">
              <a:latin typeface="Arial Black" panose="020B0604020202020204" pitchFamily="34" charset="0"/>
              <a:cs typeface="Arial Black" panose="020B0604020202020204" pitchFamily="34" charset="0"/>
            </a:endParaRPr>
          </a:p>
        </p:txBody>
      </p:sp>
      <p:sp>
        <p:nvSpPr>
          <p:cNvPr id="2" name="Content Placeholder 1"/>
          <p:cNvSpPr>
            <a:spLocks noGrp="1"/>
          </p:cNvSpPr>
          <p:nvPr>
            <p:ph idx="1"/>
          </p:nvPr>
        </p:nvSpPr>
        <p:spPr/>
        <p:txBody>
          <a:bodyPr vert="horz" lIns="91440" tIns="45720" rIns="91440" bIns="45720" rtlCol="0" anchor="t">
            <a:normAutofit/>
          </a:bodyPr>
          <a:lstStyle/>
          <a:p>
            <a:pPr marL="0" indent="0"/>
            <a:r>
              <a:rPr lang="en-US" dirty="0">
                <a:latin typeface="Arial" panose="020B0604020202020204" pitchFamily="34" charset="0"/>
                <a:cs typeface="Arial" panose="020B0604020202020204" pitchFamily="34" charset="0"/>
              </a:rPr>
              <a:t> Twitter</a:t>
            </a:r>
          </a:p>
          <a:p>
            <a:pPr lvl="1">
              <a:spcBef>
                <a:spcPts val="300"/>
              </a:spcBef>
            </a:pPr>
            <a:r>
              <a:rPr lang="en-US" dirty="0">
                <a:latin typeface="Arial" panose="020B0604020202020204" pitchFamily="34" charset="0"/>
                <a:cs typeface="Arial" panose="020B0604020202020204" pitchFamily="34" charset="0"/>
              </a:rPr>
              <a:t>No Auto-generated captions</a:t>
            </a:r>
          </a:p>
          <a:p>
            <a:pPr lvl="1">
              <a:spcBef>
                <a:spcPts val="300"/>
              </a:spcBef>
            </a:pPr>
            <a:r>
              <a:rPr lang="en-US" dirty="0">
                <a:latin typeface="Arial" panose="020B0604020202020204" pitchFamily="34" charset="0"/>
                <a:cs typeface="Arial" panose="020B0604020202020204" pitchFamily="34" charset="0"/>
              </a:rPr>
              <a:t>No caption editing</a:t>
            </a:r>
          </a:p>
          <a:p>
            <a:pPr lvl="1">
              <a:spcBef>
                <a:spcPts val="300"/>
              </a:spcBef>
            </a:pPr>
            <a:r>
              <a:rPr lang="en-US" dirty="0">
                <a:latin typeface="Arial" panose="020B0604020202020204" pitchFamily="34" charset="0"/>
                <a:cs typeface="Arial" panose="020B0604020202020204" pitchFamily="34" charset="0"/>
              </a:rPr>
              <a:t>Cannot import caption files</a:t>
            </a:r>
          </a:p>
          <a:p>
            <a:pPr lvl="1">
              <a:spcBef>
                <a:spcPts val="300"/>
              </a:spcBef>
            </a:pPr>
            <a:r>
              <a:rPr lang="en-US" dirty="0">
                <a:latin typeface="Arial" panose="020B0604020202020204" pitchFamily="34" charset="0"/>
                <a:cs typeface="Arial" panose="020B0604020202020204" pitchFamily="34" charset="0"/>
              </a:rPr>
              <a:t>No video descriptions/SAP</a:t>
            </a:r>
          </a:p>
          <a:p>
            <a:pPr lvl="1">
              <a:spcBef>
                <a:spcPts val="300"/>
              </a:spcBef>
            </a:pPr>
            <a:r>
              <a:rPr lang="en-US" dirty="0">
                <a:latin typeface="Arial" panose="020B0604020202020204" pitchFamily="34" charset="0"/>
                <a:cs typeface="Arial" panose="020B0604020202020204" pitchFamily="34" charset="0"/>
              </a:rPr>
              <a:t>Burn in ONLY</a:t>
            </a:r>
          </a:p>
          <a:p>
            <a:pPr lvl="1">
              <a:spcBef>
                <a:spcPts val="300"/>
              </a:spcBef>
            </a:pP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3" descr="A drawing of a face&#10;&#10;Description generated with high confidence">
            <a:extLst>
              <a:ext uri="{FF2B5EF4-FFF2-40B4-BE49-F238E27FC236}">
                <a16:creationId xmlns:a16="http://schemas.microsoft.com/office/drawing/2014/main" id="{08FA8D1A-C0AB-46A3-9A20-507C61DEE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389" y="202861"/>
            <a:ext cx="865323" cy="584143"/>
          </a:xfrm>
          <a:prstGeom prst="rect">
            <a:avLst/>
          </a:prstGeom>
        </p:spPr>
      </p:pic>
      <p:pic>
        <p:nvPicPr>
          <p:cNvPr id="6" name="Picture 7">
            <a:extLst>
              <a:ext uri="{FF2B5EF4-FFF2-40B4-BE49-F238E27FC236}">
                <a16:creationId xmlns:a16="http://schemas.microsoft.com/office/drawing/2014/main" id="{88D4E774-7587-489B-9C2D-435303DBB26E}"/>
              </a:ext>
            </a:extLst>
          </p:cNvPr>
          <p:cNvPicPr>
            <a:picLocks noChangeAspect="1"/>
          </p:cNvPicPr>
          <p:nvPr/>
        </p:nvPicPr>
        <p:blipFill>
          <a:blip r:embed="rId4"/>
          <a:stretch>
            <a:fillRect/>
          </a:stretch>
        </p:blipFill>
        <p:spPr>
          <a:xfrm>
            <a:off x="5259955" y="1275631"/>
            <a:ext cx="2743200" cy="2743200"/>
          </a:xfrm>
          <a:prstGeom prst="rect">
            <a:avLst/>
          </a:prstGeom>
        </p:spPr>
      </p:pic>
    </p:spTree>
    <p:extLst>
      <p:ext uri="{BB962C8B-B14F-4D97-AF65-F5344CB8AC3E}">
        <p14:creationId xmlns:p14="http://schemas.microsoft.com/office/powerpoint/2010/main" val="3960345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31340"/>
            <a:ext cx="7886700" cy="994172"/>
          </a:xfrm>
        </p:spPr>
        <p:txBody>
          <a:bodyPr/>
          <a:lstStyle/>
          <a:p>
            <a:r>
              <a:rPr lang="en-US" b="1" dirty="0">
                <a:latin typeface="Arial Black" panose="020B0604020202020204" pitchFamily="34" charset="0"/>
                <a:cs typeface="Arial Black" panose="020B0604020202020204" pitchFamily="34" charset="0"/>
              </a:rPr>
              <a:t>Accessible Platforms for Video</a:t>
            </a:r>
            <a:endParaRPr lang="en-US" b="1" dirty="0" err="1">
              <a:latin typeface="Arial Black" panose="020B0604020202020204" pitchFamily="34" charset="0"/>
              <a:cs typeface="Arial Black" panose="020B0604020202020204" pitchFamily="34" charset="0"/>
            </a:endParaRPr>
          </a:p>
        </p:txBody>
      </p:sp>
      <p:sp>
        <p:nvSpPr>
          <p:cNvPr id="2" name="Content Placeholder 1"/>
          <p:cNvSpPr>
            <a:spLocks noGrp="1"/>
          </p:cNvSpPr>
          <p:nvPr>
            <p:ph idx="1"/>
          </p:nvPr>
        </p:nvSpPr>
        <p:spPr/>
        <p:txBody>
          <a:bodyPr vert="horz" lIns="91440" tIns="45720" rIns="91440" bIns="45720" rtlCol="0" anchor="t">
            <a:normAutofit/>
          </a:bodyPr>
          <a:lstStyle/>
          <a:p>
            <a:pPr marL="0" indent="0"/>
            <a:r>
              <a:rPr lang="en-US" dirty="0">
                <a:latin typeface="Arial" panose="020B0604020202020204" pitchFamily="34" charset="0"/>
                <a:cs typeface="Arial" panose="020B0604020202020204" pitchFamily="34" charset="0"/>
              </a:rPr>
              <a:t> Instagram</a:t>
            </a:r>
          </a:p>
          <a:p>
            <a:pPr lvl="1">
              <a:spcBef>
                <a:spcPts val="300"/>
              </a:spcBef>
            </a:pPr>
            <a:r>
              <a:rPr lang="en-US" dirty="0">
                <a:latin typeface="Arial" panose="020B0604020202020204" pitchFamily="34" charset="0"/>
                <a:cs typeface="Arial" panose="020B0604020202020204" pitchFamily="34" charset="0"/>
              </a:rPr>
              <a:t>No Auto-generated captions</a:t>
            </a:r>
          </a:p>
          <a:p>
            <a:pPr lvl="1">
              <a:spcBef>
                <a:spcPts val="300"/>
              </a:spcBef>
            </a:pPr>
            <a:r>
              <a:rPr lang="en-US" dirty="0">
                <a:latin typeface="Arial" panose="020B0604020202020204" pitchFamily="34" charset="0"/>
                <a:cs typeface="Arial" panose="020B0604020202020204" pitchFamily="34" charset="0"/>
              </a:rPr>
              <a:t>No caption editing</a:t>
            </a:r>
          </a:p>
          <a:p>
            <a:pPr lvl="1">
              <a:spcBef>
                <a:spcPts val="300"/>
              </a:spcBef>
            </a:pPr>
            <a:r>
              <a:rPr lang="en-US" dirty="0">
                <a:latin typeface="Arial" panose="020B0604020202020204" pitchFamily="34" charset="0"/>
                <a:cs typeface="Arial" panose="020B0604020202020204" pitchFamily="34" charset="0"/>
              </a:rPr>
              <a:t>Cannot import caption files</a:t>
            </a:r>
          </a:p>
          <a:p>
            <a:pPr lvl="1">
              <a:spcBef>
                <a:spcPts val="300"/>
              </a:spcBef>
            </a:pPr>
            <a:r>
              <a:rPr lang="en-US" dirty="0">
                <a:latin typeface="Arial" panose="020B0604020202020204" pitchFamily="34" charset="0"/>
                <a:cs typeface="Arial" panose="020B0604020202020204" pitchFamily="34" charset="0"/>
              </a:rPr>
              <a:t>No video descriptions/SAP</a:t>
            </a:r>
          </a:p>
          <a:p>
            <a:pPr lvl="1">
              <a:spcBef>
                <a:spcPts val="300"/>
              </a:spcBef>
            </a:pPr>
            <a:r>
              <a:rPr lang="en-US" dirty="0">
                <a:latin typeface="Arial" panose="020B0604020202020204" pitchFamily="34" charset="0"/>
                <a:cs typeface="Arial" panose="020B0604020202020204" pitchFamily="34" charset="0"/>
              </a:rPr>
              <a:t>Burn in ONLY</a:t>
            </a:r>
          </a:p>
          <a:p>
            <a:pPr lvl="1">
              <a:spcBef>
                <a:spcPts val="300"/>
              </a:spcBef>
            </a:pP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3" descr="A drawing of a face&#10;&#10;Description generated with high confidence">
            <a:extLst>
              <a:ext uri="{FF2B5EF4-FFF2-40B4-BE49-F238E27FC236}">
                <a16:creationId xmlns:a16="http://schemas.microsoft.com/office/drawing/2014/main" id="{08FA8D1A-C0AB-46A3-9A20-507C61DEE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389" y="202861"/>
            <a:ext cx="865323" cy="584143"/>
          </a:xfrm>
          <a:prstGeom prst="rect">
            <a:avLst/>
          </a:prstGeom>
        </p:spPr>
      </p:pic>
      <p:pic>
        <p:nvPicPr>
          <p:cNvPr id="7" name="Picture 7">
            <a:extLst>
              <a:ext uri="{FF2B5EF4-FFF2-40B4-BE49-F238E27FC236}">
                <a16:creationId xmlns:a16="http://schemas.microsoft.com/office/drawing/2014/main" id="{D9505900-55AB-46AF-8131-F36CEAABE653}"/>
              </a:ext>
            </a:extLst>
          </p:cNvPr>
          <p:cNvPicPr>
            <a:picLocks noChangeAspect="1"/>
          </p:cNvPicPr>
          <p:nvPr/>
        </p:nvPicPr>
        <p:blipFill>
          <a:blip r:embed="rId4"/>
          <a:stretch>
            <a:fillRect/>
          </a:stretch>
        </p:blipFill>
        <p:spPr>
          <a:xfrm>
            <a:off x="5389353" y="1458942"/>
            <a:ext cx="2344229" cy="2344229"/>
          </a:xfrm>
          <a:prstGeom prst="rect">
            <a:avLst/>
          </a:prstGeom>
        </p:spPr>
      </p:pic>
    </p:spTree>
    <p:extLst>
      <p:ext uri="{BB962C8B-B14F-4D97-AF65-F5344CB8AC3E}">
        <p14:creationId xmlns:p14="http://schemas.microsoft.com/office/powerpoint/2010/main" val="105969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66966"/>
            <a:ext cx="7886700" cy="994172"/>
          </a:xfrm>
        </p:spPr>
        <p:txBody>
          <a:bodyPr/>
          <a:lstStyle/>
          <a:p>
            <a:r>
              <a:rPr lang="en-US" b="1" dirty="0">
                <a:latin typeface="Arial Black" panose="020B0604020202020204" pitchFamily="34" charset="0"/>
                <a:cs typeface="Arial Black" panose="020B0604020202020204" pitchFamily="34" charset="0"/>
              </a:rPr>
              <a:t>Accessible Platforms for Video</a:t>
            </a:r>
            <a:endParaRPr lang="en-US" b="1" dirty="0" err="1">
              <a:latin typeface="Arial Black" panose="020B0604020202020204" pitchFamily="34" charset="0"/>
              <a:cs typeface="Arial Black" panose="020B0604020202020204" pitchFamily="34" charset="0"/>
            </a:endParaRPr>
          </a:p>
        </p:txBody>
      </p:sp>
      <p:sp>
        <p:nvSpPr>
          <p:cNvPr id="2" name="Content Placeholder 1"/>
          <p:cNvSpPr>
            <a:spLocks noGrp="1"/>
          </p:cNvSpPr>
          <p:nvPr>
            <p:ph idx="1"/>
          </p:nvPr>
        </p:nvSpPr>
        <p:spPr/>
        <p:txBody>
          <a:bodyPr vert="horz" lIns="91440" tIns="45720" rIns="91440" bIns="45720" rtlCol="0" anchor="t">
            <a:normAutofit/>
          </a:bodyPr>
          <a:lstStyle/>
          <a:p>
            <a:pPr marL="0" indent="0"/>
            <a:r>
              <a:rPr lang="en-US" dirty="0">
                <a:latin typeface="Arial" panose="020B0604020202020204" pitchFamily="34" charset="0"/>
                <a:cs typeface="Arial" panose="020B0604020202020204" pitchFamily="34" charset="0"/>
              </a:rPr>
              <a:t> Snapchat</a:t>
            </a:r>
          </a:p>
          <a:p>
            <a:pPr lvl="1">
              <a:spcBef>
                <a:spcPts val="300"/>
              </a:spcBef>
            </a:pPr>
            <a:r>
              <a:rPr lang="en-US" dirty="0">
                <a:latin typeface="Arial" panose="020B0604020202020204" pitchFamily="34" charset="0"/>
                <a:cs typeface="Arial" panose="020B0604020202020204" pitchFamily="34" charset="0"/>
              </a:rPr>
              <a:t>No Auto-generated captions</a:t>
            </a:r>
          </a:p>
          <a:p>
            <a:pPr lvl="1">
              <a:spcBef>
                <a:spcPts val="300"/>
              </a:spcBef>
            </a:pPr>
            <a:r>
              <a:rPr lang="en-US" dirty="0">
                <a:latin typeface="Arial" panose="020B0604020202020204" pitchFamily="34" charset="0"/>
                <a:cs typeface="Arial" panose="020B0604020202020204" pitchFamily="34" charset="0"/>
              </a:rPr>
              <a:t>No caption editing</a:t>
            </a:r>
          </a:p>
          <a:p>
            <a:pPr lvl="1">
              <a:spcBef>
                <a:spcPts val="300"/>
              </a:spcBef>
            </a:pPr>
            <a:r>
              <a:rPr lang="en-US" dirty="0">
                <a:latin typeface="Arial" panose="020B0604020202020204" pitchFamily="34" charset="0"/>
                <a:cs typeface="Arial" panose="020B0604020202020204" pitchFamily="34" charset="0"/>
              </a:rPr>
              <a:t>Cannot import caption files</a:t>
            </a:r>
          </a:p>
          <a:p>
            <a:pPr lvl="1">
              <a:spcBef>
                <a:spcPts val="300"/>
              </a:spcBef>
            </a:pPr>
            <a:r>
              <a:rPr lang="en-US" dirty="0">
                <a:latin typeface="Arial" panose="020B0604020202020204" pitchFamily="34" charset="0"/>
                <a:cs typeface="Arial" panose="020B0604020202020204" pitchFamily="34" charset="0"/>
              </a:rPr>
              <a:t>No video descriptions/SAP</a:t>
            </a:r>
          </a:p>
          <a:p>
            <a:pPr lvl="1">
              <a:spcBef>
                <a:spcPts val="300"/>
              </a:spcBef>
            </a:pPr>
            <a:r>
              <a:rPr lang="en-US" dirty="0">
                <a:latin typeface="Arial" panose="020B0604020202020204" pitchFamily="34" charset="0"/>
                <a:cs typeface="Arial" panose="020B0604020202020204" pitchFamily="34" charset="0"/>
              </a:rPr>
              <a:t>Burn in ONLY</a:t>
            </a:r>
          </a:p>
          <a:p>
            <a:pPr lvl="1">
              <a:spcBef>
                <a:spcPts val="300"/>
              </a:spcBef>
            </a:pPr>
            <a:endParaRPr lang="en-US" dirty="0">
              <a:cs typeface="Calibri"/>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3" descr="A drawing of a face&#10;&#10;Description generated with high confidence">
            <a:extLst>
              <a:ext uri="{FF2B5EF4-FFF2-40B4-BE49-F238E27FC236}">
                <a16:creationId xmlns:a16="http://schemas.microsoft.com/office/drawing/2014/main" id="{08FA8D1A-C0AB-46A3-9A20-507C61DEE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389" y="202861"/>
            <a:ext cx="865323" cy="584143"/>
          </a:xfrm>
          <a:prstGeom prst="rect">
            <a:avLst/>
          </a:prstGeom>
        </p:spPr>
      </p:pic>
      <p:pic>
        <p:nvPicPr>
          <p:cNvPr id="6" name="Picture 7">
            <a:extLst>
              <a:ext uri="{FF2B5EF4-FFF2-40B4-BE49-F238E27FC236}">
                <a16:creationId xmlns:a16="http://schemas.microsoft.com/office/drawing/2014/main" id="{A9DF4512-93DF-4AAD-8422-2B8439EEBCED}"/>
              </a:ext>
            </a:extLst>
          </p:cNvPr>
          <p:cNvPicPr>
            <a:picLocks noChangeAspect="1"/>
          </p:cNvPicPr>
          <p:nvPr/>
        </p:nvPicPr>
        <p:blipFill>
          <a:blip r:embed="rId4"/>
          <a:stretch>
            <a:fillRect/>
          </a:stretch>
        </p:blipFill>
        <p:spPr>
          <a:xfrm>
            <a:off x="5723627" y="1462110"/>
            <a:ext cx="2182484" cy="2176149"/>
          </a:xfrm>
          <a:prstGeom prst="rect">
            <a:avLst/>
          </a:prstGeom>
        </p:spPr>
      </p:pic>
    </p:spTree>
    <p:extLst>
      <p:ext uri="{BB962C8B-B14F-4D97-AF65-F5344CB8AC3E}">
        <p14:creationId xmlns:p14="http://schemas.microsoft.com/office/powerpoint/2010/main" val="2182666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6375"/>
            <a:ext cx="4035528" cy="857250"/>
          </a:xfrm>
        </p:spPr>
        <p:txBody>
          <a:bodyPr>
            <a:normAutofit fontScale="90000"/>
          </a:bodyPr>
          <a:lstStyle/>
          <a:p>
            <a:r>
              <a:rPr lang="en-US" b="1" dirty="0">
                <a:latin typeface="Arial Black" panose="020B0604020202020204" pitchFamily="34" charset="0"/>
                <a:cs typeface="Arial Black" panose="020B0604020202020204" pitchFamily="34" charset="0"/>
              </a:rPr>
              <a:t>Why We Are Here</a:t>
            </a:r>
          </a:p>
        </p:txBody>
      </p:sp>
      <p:sp>
        <p:nvSpPr>
          <p:cNvPr id="2" name="Content Placeholder 1"/>
          <p:cNvSpPr>
            <a:spLocks noGrp="1"/>
          </p:cNvSpPr>
          <p:nvPr>
            <p:ph idx="1"/>
          </p:nvPr>
        </p:nvSpPr>
        <p:spPr>
          <a:xfrm>
            <a:off x="453369" y="1187570"/>
            <a:ext cx="8229600" cy="2880359"/>
          </a:xfrm>
        </p:spPr>
        <p:txBody>
          <a:bodyPr vert="horz" lIns="91440" tIns="45720" rIns="91440" bIns="45720" rtlCol="0" anchor="t">
            <a:normAutofit/>
          </a:bodyPr>
          <a:lstStyle/>
          <a:p>
            <a:r>
              <a:rPr lang="en-US" sz="2000" dirty="0">
                <a:latin typeface="Arial" panose="020B0604020202020204" pitchFamily="34" charset="0"/>
                <a:cs typeface="Arial" panose="020B0604020202020204" pitchFamily="34" charset="0"/>
              </a:rPr>
              <a:t>We saw a need to fill</a:t>
            </a:r>
          </a:p>
          <a:p>
            <a:r>
              <a:rPr lang="en-US" sz="2000" dirty="0">
                <a:latin typeface="Arial" panose="020B0604020202020204" pitchFamily="34" charset="0"/>
                <a:cs typeface="Arial" panose="020B0604020202020204" pitchFamily="34" charset="0"/>
              </a:rPr>
              <a:t>We believe in inclusivity</a:t>
            </a:r>
          </a:p>
          <a:p>
            <a:r>
              <a:rPr lang="en-US" sz="2000" dirty="0">
                <a:latin typeface="Arial" panose="020B0604020202020204" pitchFamily="34" charset="0"/>
                <a:cs typeface="Arial" panose="020B0604020202020204" pitchFamily="34" charset="0"/>
              </a:rPr>
              <a:t>Compliance is the reality</a:t>
            </a:r>
          </a:p>
          <a:p>
            <a:r>
              <a:rPr lang="en-US" sz="2000" dirty="0">
                <a:latin typeface="Arial" panose="020B0604020202020204" pitchFamily="34" charset="0"/>
                <a:cs typeface="Arial" panose="020B0604020202020204" pitchFamily="34" charset="0"/>
              </a:rPr>
              <a:t>To bring the research of ISU to ALL people of Iowa </a:t>
            </a:r>
            <a:endParaRPr lang="en-US" sz="170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D380193-E2B9-4468-B137-97B65CAD0B66}"/>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202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66967"/>
            <a:ext cx="7886700" cy="994172"/>
          </a:xfrm>
        </p:spPr>
        <p:txBody>
          <a:bodyPr/>
          <a:lstStyle/>
          <a:p>
            <a:r>
              <a:rPr lang="en-US" b="1" dirty="0">
                <a:latin typeface="Arial Black" panose="020B0604020202020204" pitchFamily="34" charset="0"/>
                <a:cs typeface="Arial Black" panose="020B0604020202020204" pitchFamily="34" charset="0"/>
              </a:rPr>
              <a:t>Captions in Video Editors</a:t>
            </a:r>
            <a:endParaRPr lang="en-US" b="1" dirty="0" err="1">
              <a:latin typeface="Arial Black" panose="020B0604020202020204" pitchFamily="34" charset="0"/>
              <a:cs typeface="Arial Black" panose="020B0604020202020204" pitchFamily="34" charset="0"/>
            </a:endParaRPr>
          </a:p>
        </p:txBody>
      </p:sp>
      <p:sp>
        <p:nvSpPr>
          <p:cNvPr id="2" name="Content Placeholder 1"/>
          <p:cNvSpPr>
            <a:spLocks noGrp="1"/>
          </p:cNvSpPr>
          <p:nvPr>
            <p:ph idx="1"/>
          </p:nvPr>
        </p:nvSpPr>
        <p:spPr/>
        <p:txBody>
          <a:bodyPr vert="horz" lIns="91440" tIns="45720" rIns="91440" bIns="45720" rtlCol="0" anchor="t">
            <a:normAutofit/>
          </a:bodyPr>
          <a:lstStyle/>
          <a:p>
            <a:pPr marL="0" indent="0"/>
            <a:r>
              <a:rPr lang="en-US" dirty="0">
                <a:latin typeface="Arial" panose="020B0604020202020204" pitchFamily="34" charset="0"/>
                <a:cs typeface="Arial" panose="020B0604020202020204" pitchFamily="34" charset="0"/>
              </a:rPr>
              <a:t> Final Cut Pro X</a:t>
            </a:r>
          </a:p>
          <a:p>
            <a:pPr lvl="1">
              <a:spcBef>
                <a:spcPts val="300"/>
              </a:spcBef>
            </a:pPr>
            <a:r>
              <a:rPr lang="en-US" dirty="0">
                <a:latin typeface="Arial" panose="020B0604020202020204" pitchFamily="34" charset="0"/>
                <a:cs typeface="Arial" panose="020B0604020202020204" pitchFamily="34" charset="0"/>
              </a:rPr>
              <a:t>Can generate captions</a:t>
            </a:r>
          </a:p>
          <a:p>
            <a:pPr lvl="1">
              <a:spcBef>
                <a:spcPts val="300"/>
              </a:spcBef>
            </a:pPr>
            <a:r>
              <a:rPr lang="en-US" dirty="0">
                <a:latin typeface="Arial" panose="020B0604020202020204" pitchFamily="34" charset="0"/>
                <a:cs typeface="Arial" panose="020B0604020202020204" pitchFamily="34" charset="0"/>
              </a:rPr>
              <a:t>Type in </a:t>
            </a:r>
          </a:p>
          <a:p>
            <a:pPr lvl="1">
              <a:spcBef>
                <a:spcPts val="300"/>
              </a:spcBef>
            </a:pPr>
            <a:r>
              <a:rPr lang="en-US" dirty="0">
                <a:latin typeface="Arial" panose="020B0604020202020204" pitchFamily="34" charset="0"/>
                <a:cs typeface="Arial" panose="020B0604020202020204" pitchFamily="34" charset="0"/>
              </a:rPr>
              <a:t>Import transcript or captions file</a:t>
            </a:r>
          </a:p>
          <a:p>
            <a:pPr lvl="1">
              <a:spcBef>
                <a:spcPts val="300"/>
              </a:spcBef>
            </a:pPr>
            <a:r>
              <a:rPr lang="en-US" dirty="0">
                <a:latin typeface="Arial" panose="020B0604020202020204" pitchFamily="34" charset="0"/>
                <a:cs typeface="Arial" panose="020B0604020202020204" pitchFamily="34" charset="0"/>
              </a:rPr>
              <a:t>Embed in file as closed caption</a:t>
            </a:r>
          </a:p>
          <a:p>
            <a:pPr lvl="1">
              <a:spcBef>
                <a:spcPts val="300"/>
              </a:spcBef>
            </a:pPr>
            <a:r>
              <a:rPr lang="en-US" dirty="0">
                <a:latin typeface="Arial" panose="020B0604020202020204" pitchFamily="34" charset="0"/>
                <a:cs typeface="Arial" panose="020B0604020202020204" pitchFamily="34" charset="0"/>
              </a:rPr>
              <a:t>Burn in captions</a:t>
            </a:r>
          </a:p>
          <a:p>
            <a:pPr lvl="1">
              <a:spcBef>
                <a:spcPts val="300"/>
              </a:spcBef>
            </a:pPr>
            <a:r>
              <a:rPr lang="en-US" dirty="0">
                <a:latin typeface="Arial" panose="020B0604020202020204" pitchFamily="34" charset="0"/>
                <a:cs typeface="Arial" panose="020B0604020202020204" pitchFamily="34" charset="0"/>
              </a:rPr>
              <a:t>Burn in SAP</a:t>
            </a:r>
          </a:p>
          <a:p>
            <a:pPr lvl="1">
              <a:spcBef>
                <a:spcPts val="300"/>
              </a:spcBef>
            </a:pP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3" descr="A drawing of a face&#10;&#10;Description generated with high confidence">
            <a:extLst>
              <a:ext uri="{FF2B5EF4-FFF2-40B4-BE49-F238E27FC236}">
                <a16:creationId xmlns:a16="http://schemas.microsoft.com/office/drawing/2014/main" id="{08FA8D1A-C0AB-46A3-9A20-507C61DEE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389" y="202861"/>
            <a:ext cx="865323" cy="584143"/>
          </a:xfrm>
          <a:prstGeom prst="rect">
            <a:avLst/>
          </a:prstGeom>
        </p:spPr>
      </p:pic>
      <p:pic>
        <p:nvPicPr>
          <p:cNvPr id="7" name="Picture 7" descr="A close up of a logo&#10;&#10;Description generated with very high confidence">
            <a:extLst>
              <a:ext uri="{FF2B5EF4-FFF2-40B4-BE49-F238E27FC236}">
                <a16:creationId xmlns:a16="http://schemas.microsoft.com/office/drawing/2014/main" id="{7436C487-0F0B-4B4B-8608-0301E2D851C9}"/>
              </a:ext>
            </a:extLst>
          </p:cNvPr>
          <p:cNvPicPr>
            <a:picLocks noChangeAspect="1"/>
          </p:cNvPicPr>
          <p:nvPr/>
        </p:nvPicPr>
        <p:blipFill rotWithShape="1">
          <a:blip r:embed="rId4"/>
          <a:srcRect l="32157" t="6250" r="31372" b="9028"/>
          <a:stretch/>
        </p:blipFill>
        <p:spPr>
          <a:xfrm>
            <a:off x="5777540" y="1368904"/>
            <a:ext cx="1970936" cy="2579704"/>
          </a:xfrm>
          <a:prstGeom prst="rect">
            <a:avLst/>
          </a:prstGeom>
        </p:spPr>
      </p:pic>
    </p:spTree>
    <p:extLst>
      <p:ext uri="{BB962C8B-B14F-4D97-AF65-F5344CB8AC3E}">
        <p14:creationId xmlns:p14="http://schemas.microsoft.com/office/powerpoint/2010/main" val="1860476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66966"/>
            <a:ext cx="7886700" cy="994172"/>
          </a:xfrm>
        </p:spPr>
        <p:txBody>
          <a:bodyPr/>
          <a:lstStyle/>
          <a:p>
            <a:r>
              <a:rPr lang="en-US" b="1" dirty="0">
                <a:latin typeface="Arial Black" panose="020B0604020202020204" pitchFamily="34" charset="0"/>
                <a:cs typeface="Arial Black" panose="020B0604020202020204" pitchFamily="34" charset="0"/>
              </a:rPr>
              <a:t>Captions in Video Editors</a:t>
            </a:r>
            <a:endParaRPr lang="en-US" b="1" dirty="0" err="1">
              <a:latin typeface="Arial Black" panose="020B0604020202020204" pitchFamily="34" charset="0"/>
              <a:cs typeface="Arial Black" panose="020B0604020202020204" pitchFamily="34" charset="0"/>
            </a:endParaRPr>
          </a:p>
        </p:txBody>
      </p:sp>
      <p:sp>
        <p:nvSpPr>
          <p:cNvPr id="2" name="Content Placeholder 1"/>
          <p:cNvSpPr>
            <a:spLocks noGrp="1"/>
          </p:cNvSpPr>
          <p:nvPr>
            <p:ph idx="1"/>
          </p:nvPr>
        </p:nvSpPr>
        <p:spPr/>
        <p:txBody>
          <a:bodyPr vert="horz" lIns="91440" tIns="45720" rIns="91440" bIns="45720" rtlCol="0" anchor="t">
            <a:normAutofit/>
          </a:bodyPr>
          <a:lstStyle/>
          <a:p>
            <a:pPr marL="0" indent="0"/>
            <a:r>
              <a:rPr lang="en-US" dirty="0">
                <a:latin typeface="Arial" panose="020B0604020202020204" pitchFamily="34" charset="0"/>
                <a:cs typeface="Arial" panose="020B0604020202020204" pitchFamily="34" charset="0"/>
              </a:rPr>
              <a:t> Adobe Premiere</a:t>
            </a:r>
          </a:p>
          <a:p>
            <a:pPr lvl="1">
              <a:spcBef>
                <a:spcPts val="300"/>
              </a:spcBef>
            </a:pPr>
            <a:r>
              <a:rPr lang="en-US" dirty="0">
                <a:latin typeface="Arial" panose="020B0604020202020204" pitchFamily="34" charset="0"/>
                <a:cs typeface="Arial" panose="020B0604020202020204" pitchFamily="34" charset="0"/>
              </a:rPr>
              <a:t>Can generate captions</a:t>
            </a:r>
          </a:p>
          <a:p>
            <a:pPr lvl="1">
              <a:spcBef>
                <a:spcPts val="300"/>
              </a:spcBef>
            </a:pPr>
            <a:r>
              <a:rPr lang="en-US" dirty="0">
                <a:latin typeface="Arial" panose="020B0604020202020204" pitchFamily="34" charset="0"/>
                <a:cs typeface="Arial" panose="020B0604020202020204" pitchFamily="34" charset="0"/>
              </a:rPr>
              <a:t>Type in </a:t>
            </a:r>
          </a:p>
          <a:p>
            <a:pPr lvl="1">
              <a:spcBef>
                <a:spcPts val="300"/>
              </a:spcBef>
            </a:pPr>
            <a:r>
              <a:rPr lang="en-US" dirty="0">
                <a:latin typeface="Arial" panose="020B0604020202020204" pitchFamily="34" charset="0"/>
                <a:cs typeface="Arial" panose="020B0604020202020204" pitchFamily="34" charset="0"/>
              </a:rPr>
              <a:t>Import transcript or captions file</a:t>
            </a:r>
          </a:p>
          <a:p>
            <a:pPr lvl="1">
              <a:spcBef>
                <a:spcPts val="300"/>
              </a:spcBef>
            </a:pPr>
            <a:r>
              <a:rPr lang="en-US" dirty="0">
                <a:latin typeface="Arial" panose="020B0604020202020204" pitchFamily="34" charset="0"/>
                <a:cs typeface="Arial" panose="020B0604020202020204" pitchFamily="34" charset="0"/>
              </a:rPr>
              <a:t>Export "side car" caption file</a:t>
            </a:r>
          </a:p>
          <a:p>
            <a:pPr lvl="1">
              <a:spcBef>
                <a:spcPts val="300"/>
              </a:spcBef>
            </a:pPr>
            <a:r>
              <a:rPr lang="en-US" dirty="0">
                <a:latin typeface="Arial" panose="020B0604020202020204" pitchFamily="34" charset="0"/>
                <a:cs typeface="Arial" panose="020B0604020202020204" pitchFamily="34" charset="0"/>
              </a:rPr>
              <a:t>Export embed in </a:t>
            </a:r>
            <a:r>
              <a:rPr lang="en-US" dirty="0" err="1">
                <a:latin typeface="Arial" panose="020B0604020202020204" pitchFamily="34" charset="0"/>
                <a:cs typeface="Arial" panose="020B0604020202020204" pitchFamily="34" charset="0"/>
              </a:rPr>
              <a:t>Quicktime</a:t>
            </a:r>
            <a:r>
              <a:rPr lang="en-US" dirty="0">
                <a:latin typeface="Arial" panose="020B0604020202020204" pitchFamily="34" charset="0"/>
                <a:cs typeface="Arial" panose="020B0604020202020204" pitchFamily="34" charset="0"/>
              </a:rPr>
              <a:t> file</a:t>
            </a:r>
          </a:p>
          <a:p>
            <a:pPr lvl="1">
              <a:spcBef>
                <a:spcPts val="300"/>
              </a:spcBef>
            </a:pPr>
            <a:r>
              <a:rPr lang="en-US" dirty="0">
                <a:latin typeface="Arial" panose="020B0604020202020204" pitchFamily="34" charset="0"/>
                <a:cs typeface="Arial" panose="020B0604020202020204" pitchFamily="34" charset="0"/>
              </a:rPr>
              <a:t>Burn in captions</a:t>
            </a:r>
          </a:p>
          <a:p>
            <a:pPr lvl="1">
              <a:spcBef>
                <a:spcPts val="300"/>
              </a:spcBef>
            </a:pPr>
            <a:r>
              <a:rPr lang="en-US" dirty="0">
                <a:latin typeface="Arial" panose="020B0604020202020204" pitchFamily="34" charset="0"/>
                <a:cs typeface="Arial" panose="020B0604020202020204" pitchFamily="34" charset="0"/>
              </a:rPr>
              <a:t>Burn in SAP</a:t>
            </a:r>
          </a:p>
          <a:p>
            <a:pPr lvl="1">
              <a:spcBef>
                <a:spcPts val="300"/>
              </a:spcBef>
            </a:pP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3" descr="A drawing of a face&#10;&#10;Description generated with high confidence">
            <a:extLst>
              <a:ext uri="{FF2B5EF4-FFF2-40B4-BE49-F238E27FC236}">
                <a16:creationId xmlns:a16="http://schemas.microsoft.com/office/drawing/2014/main" id="{08FA8D1A-C0AB-46A3-9A20-507C61DEE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389" y="202861"/>
            <a:ext cx="865323" cy="584143"/>
          </a:xfrm>
          <a:prstGeom prst="rect">
            <a:avLst/>
          </a:prstGeom>
        </p:spPr>
      </p:pic>
      <p:pic>
        <p:nvPicPr>
          <p:cNvPr id="6" name="Picture 7" descr="A close up of a sign&#10;&#10;Description generated with very high confidence">
            <a:extLst>
              <a:ext uri="{FF2B5EF4-FFF2-40B4-BE49-F238E27FC236}">
                <a16:creationId xmlns:a16="http://schemas.microsoft.com/office/drawing/2014/main" id="{5DE7ED9D-98DC-4DA0-9A62-A8912AAEC5EB}"/>
              </a:ext>
            </a:extLst>
          </p:cNvPr>
          <p:cNvPicPr>
            <a:picLocks noChangeAspect="1"/>
          </p:cNvPicPr>
          <p:nvPr/>
        </p:nvPicPr>
        <p:blipFill>
          <a:blip r:embed="rId4"/>
          <a:stretch>
            <a:fillRect/>
          </a:stretch>
        </p:blipFill>
        <p:spPr>
          <a:xfrm>
            <a:off x="5874591" y="1458943"/>
            <a:ext cx="2160917" cy="2160917"/>
          </a:xfrm>
          <a:prstGeom prst="rect">
            <a:avLst/>
          </a:prstGeom>
        </p:spPr>
      </p:pic>
    </p:spTree>
    <p:extLst>
      <p:ext uri="{BB962C8B-B14F-4D97-AF65-F5344CB8AC3E}">
        <p14:creationId xmlns:p14="http://schemas.microsoft.com/office/powerpoint/2010/main" val="2601960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78843"/>
            <a:ext cx="7886700" cy="994172"/>
          </a:xfrm>
        </p:spPr>
        <p:txBody>
          <a:bodyPr/>
          <a:lstStyle/>
          <a:p>
            <a:r>
              <a:rPr lang="en-US" b="1" dirty="0">
                <a:latin typeface="Arial Black" panose="020B0604020202020204" pitchFamily="34" charset="0"/>
                <a:cs typeface="Arial Black" panose="020B0604020202020204" pitchFamily="34" charset="0"/>
              </a:rPr>
              <a:t>Captions in Video Editors</a:t>
            </a:r>
            <a:endParaRPr lang="en-US" b="1" dirty="0" err="1">
              <a:latin typeface="Arial Black" panose="020B0604020202020204" pitchFamily="34" charset="0"/>
              <a:cs typeface="Arial Black" panose="020B0604020202020204" pitchFamily="34" charset="0"/>
            </a:endParaRPr>
          </a:p>
        </p:txBody>
      </p:sp>
      <p:sp>
        <p:nvSpPr>
          <p:cNvPr id="2" name="Content Placeholder 1"/>
          <p:cNvSpPr>
            <a:spLocks noGrp="1"/>
          </p:cNvSpPr>
          <p:nvPr>
            <p:ph idx="1"/>
          </p:nvPr>
        </p:nvSpPr>
        <p:spPr/>
        <p:txBody>
          <a:bodyPr vert="horz" lIns="91440" tIns="45720" rIns="91440" bIns="45720" rtlCol="0" anchor="t">
            <a:normAutofit/>
          </a:bodyPr>
          <a:lstStyle/>
          <a:p>
            <a:pPr marL="0" indent="0"/>
            <a:r>
              <a:rPr lang="en-US" dirty="0">
                <a:latin typeface="Arial" panose="020B0604020202020204" pitchFamily="34" charset="0"/>
                <a:cs typeface="Arial" panose="020B0604020202020204" pitchFamily="34" charset="0"/>
              </a:rPr>
              <a:t> Camtasia </a:t>
            </a:r>
            <a:endParaRPr lang="en-US">
              <a:latin typeface="Arial" panose="020B0604020202020204" pitchFamily="34" charset="0"/>
              <a:cs typeface="Arial" panose="020B0604020202020204" pitchFamily="34" charset="0"/>
            </a:endParaRPr>
          </a:p>
          <a:p>
            <a:pPr lvl="1">
              <a:spcBef>
                <a:spcPts val="300"/>
              </a:spcBef>
            </a:pPr>
            <a:r>
              <a:rPr lang="en-US" dirty="0">
                <a:latin typeface="Arial" panose="020B0604020202020204" pitchFamily="34" charset="0"/>
                <a:cs typeface="Arial" panose="020B0604020202020204" pitchFamily="34" charset="0"/>
              </a:rPr>
              <a:t>Can auto-generate captions</a:t>
            </a:r>
          </a:p>
          <a:p>
            <a:pPr lvl="2">
              <a:spcBef>
                <a:spcPts val="300"/>
              </a:spcBef>
            </a:pPr>
            <a:r>
              <a:rPr lang="en-US" dirty="0">
                <a:latin typeface="Arial" panose="020B0604020202020204" pitchFamily="34" charset="0"/>
                <a:cs typeface="Arial" panose="020B0604020202020204" pitchFamily="34" charset="0"/>
              </a:rPr>
              <a:t>Accuracy is very low</a:t>
            </a:r>
          </a:p>
          <a:p>
            <a:pPr lvl="2">
              <a:spcBef>
                <a:spcPts val="300"/>
              </a:spcBef>
            </a:pPr>
            <a:r>
              <a:rPr lang="en-US" dirty="0">
                <a:latin typeface="Arial" panose="020B0604020202020204" pitchFamily="34" charset="0"/>
                <a:cs typeface="Arial" panose="020B0604020202020204" pitchFamily="34" charset="0"/>
              </a:rPr>
              <a:t>Can edit</a:t>
            </a:r>
          </a:p>
          <a:p>
            <a:pPr marL="342900" lvl="1" indent="0">
              <a:spcBef>
                <a:spcPts val="300"/>
              </a:spcBef>
              <a:buNone/>
            </a:pPr>
            <a:endParaRPr lang="en-US" dirty="0">
              <a:latin typeface="Arial" panose="020B0604020202020204" pitchFamily="34" charset="0"/>
              <a:cs typeface="Arial" panose="020B0604020202020204" pitchFamily="34" charset="0"/>
            </a:endParaRPr>
          </a:p>
          <a:p>
            <a:pPr lvl="1">
              <a:spcBef>
                <a:spcPts val="300"/>
              </a:spcBef>
            </a:pP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3" descr="A drawing of a face&#10;&#10;Description generated with high confidence">
            <a:extLst>
              <a:ext uri="{FF2B5EF4-FFF2-40B4-BE49-F238E27FC236}">
                <a16:creationId xmlns:a16="http://schemas.microsoft.com/office/drawing/2014/main" id="{08FA8D1A-C0AB-46A3-9A20-507C61DEE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389" y="202861"/>
            <a:ext cx="865323" cy="584143"/>
          </a:xfrm>
          <a:prstGeom prst="rect">
            <a:avLst/>
          </a:prstGeom>
        </p:spPr>
      </p:pic>
      <p:pic>
        <p:nvPicPr>
          <p:cNvPr id="7" name="Picture 7" descr="A close up of a sign&#10;&#10;Description generated with very high confidence">
            <a:extLst>
              <a:ext uri="{FF2B5EF4-FFF2-40B4-BE49-F238E27FC236}">
                <a16:creationId xmlns:a16="http://schemas.microsoft.com/office/drawing/2014/main" id="{73237CAD-F264-458D-9D84-0907D6165655}"/>
              </a:ext>
            </a:extLst>
          </p:cNvPr>
          <p:cNvPicPr>
            <a:picLocks noChangeAspect="1"/>
          </p:cNvPicPr>
          <p:nvPr/>
        </p:nvPicPr>
        <p:blipFill>
          <a:blip r:embed="rId4"/>
          <a:stretch>
            <a:fillRect/>
          </a:stretch>
        </p:blipFill>
        <p:spPr>
          <a:xfrm>
            <a:off x="5734409" y="1372678"/>
            <a:ext cx="2139351" cy="2128568"/>
          </a:xfrm>
          <a:prstGeom prst="rect">
            <a:avLst/>
          </a:prstGeom>
        </p:spPr>
      </p:pic>
    </p:spTree>
    <p:extLst>
      <p:ext uri="{BB962C8B-B14F-4D97-AF65-F5344CB8AC3E}">
        <p14:creationId xmlns:p14="http://schemas.microsoft.com/office/powerpoint/2010/main" val="3052516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43215"/>
            <a:ext cx="7886700" cy="994172"/>
          </a:xfrm>
        </p:spPr>
        <p:txBody>
          <a:bodyPr/>
          <a:lstStyle/>
          <a:p>
            <a:r>
              <a:rPr lang="en-US" b="1" dirty="0">
                <a:latin typeface="Arial Black" panose="020B0604020202020204" pitchFamily="34" charset="0"/>
                <a:cs typeface="Arial Black" panose="020B0604020202020204" pitchFamily="34" charset="0"/>
              </a:rPr>
              <a:t>Using Canvas LMS</a:t>
            </a:r>
            <a:endParaRPr lang="en-US" b="1" dirty="0" err="1">
              <a:latin typeface="Arial Black" panose="020B0604020202020204" pitchFamily="34" charset="0"/>
              <a:cs typeface="Arial Black" panose="020B0604020202020204" pitchFamily="34" charset="0"/>
            </a:endParaRPr>
          </a:p>
        </p:txBody>
      </p:sp>
      <p:sp>
        <p:nvSpPr>
          <p:cNvPr id="2" name="Content Placeholder 1"/>
          <p:cNvSpPr>
            <a:spLocks noGrp="1"/>
          </p:cNvSpPr>
          <p:nvPr>
            <p:ph idx="1"/>
          </p:nvPr>
        </p:nvSpPr>
        <p:spPr>
          <a:xfrm>
            <a:off x="628650" y="1369219"/>
            <a:ext cx="4015597" cy="3263504"/>
          </a:xfrm>
        </p:spPr>
        <p:txBody>
          <a:bodyPr vert="horz" lIns="91440" tIns="45720" rIns="91440" bIns="45720" rtlCol="0" anchor="t">
            <a:normAutofit/>
          </a:bodyPr>
          <a:lstStyle/>
          <a:p>
            <a:pPr marL="0" indent="0"/>
            <a:r>
              <a:rPr lang="en-US" dirty="0">
                <a:latin typeface="Arial" panose="020B0604020202020204" pitchFamily="34" charset="0"/>
                <a:cs typeface="Arial" panose="020B0604020202020204" pitchFamily="34" charset="0"/>
              </a:rPr>
              <a:t> Iowa State University uses Canvas</a:t>
            </a:r>
          </a:p>
          <a:p>
            <a:pPr lvl="1">
              <a:spcBef>
                <a:spcPts val="300"/>
              </a:spcBef>
            </a:pPr>
            <a:r>
              <a:rPr lang="en-US" dirty="0">
                <a:latin typeface="Arial" panose="020B0604020202020204" pitchFamily="34" charset="0"/>
                <a:cs typeface="Arial" panose="020B0604020202020204" pitchFamily="34" charset="0"/>
              </a:rPr>
              <a:t>ARC is used to caption</a:t>
            </a:r>
          </a:p>
          <a:p>
            <a:pPr lvl="1">
              <a:spcBef>
                <a:spcPts val="300"/>
              </a:spcBef>
            </a:pPr>
            <a:r>
              <a:rPr lang="en-US" dirty="0">
                <a:latin typeface="Arial" panose="020B0604020202020204" pitchFamily="34" charset="0"/>
                <a:cs typeface="Arial" panose="020B0604020202020204" pitchFamily="34" charset="0"/>
              </a:rPr>
              <a:t>Integrated into our workflow</a:t>
            </a:r>
          </a:p>
          <a:p>
            <a:pPr lvl="1">
              <a:spcBef>
                <a:spcPts val="300"/>
              </a:spcBef>
            </a:pPr>
            <a:r>
              <a:rPr lang="en-US" dirty="0">
                <a:latin typeface="Arial" panose="020B0604020202020204" pitchFamily="34" charset="0"/>
                <a:cs typeface="Arial" panose="020B0604020202020204" pitchFamily="34" charset="0"/>
              </a:rPr>
              <a:t>Offers very good auto-generated captions</a:t>
            </a:r>
          </a:p>
          <a:p>
            <a:pPr lvl="2">
              <a:spcBef>
                <a:spcPts val="300"/>
              </a:spcBef>
            </a:pPr>
            <a:r>
              <a:rPr lang="en-US" dirty="0">
                <a:latin typeface="Arial" panose="020B0604020202020204" pitchFamily="34" charset="0"/>
                <a:cs typeface="Arial" panose="020B0604020202020204" pitchFamily="34" charset="0"/>
              </a:rPr>
              <a:t>Capitalization</a:t>
            </a:r>
          </a:p>
          <a:p>
            <a:pPr lvl="2">
              <a:spcBef>
                <a:spcPts val="300"/>
              </a:spcBef>
            </a:pPr>
            <a:r>
              <a:rPr lang="en-US" dirty="0">
                <a:latin typeface="Arial" panose="020B0604020202020204" pitchFamily="34" charset="0"/>
                <a:cs typeface="Arial" panose="020B0604020202020204" pitchFamily="34" charset="0"/>
              </a:rPr>
              <a:t>Punctuation</a:t>
            </a:r>
          </a:p>
          <a:p>
            <a:pPr marL="685800" lvl="2" indent="0">
              <a:spcBef>
                <a:spcPts val="300"/>
              </a:spcBef>
              <a:buNone/>
            </a:pPr>
            <a:endParaRPr lang="en-US" dirty="0">
              <a:latin typeface="Arial" panose="020B0604020202020204" pitchFamily="34" charset="0"/>
              <a:cs typeface="Arial" panose="020B0604020202020204" pitchFamily="34" charset="0"/>
            </a:endParaRPr>
          </a:p>
          <a:p>
            <a:pPr marL="342900" lvl="1" indent="0">
              <a:spcBef>
                <a:spcPts val="300"/>
              </a:spcBef>
              <a:buNone/>
            </a:pPr>
            <a:endParaRPr lang="en-US" dirty="0">
              <a:latin typeface="Arial" panose="020B0604020202020204" pitchFamily="34" charset="0"/>
              <a:cs typeface="Arial" panose="020B0604020202020204" pitchFamily="34" charset="0"/>
            </a:endParaRPr>
          </a:p>
          <a:p>
            <a:pPr lvl="1">
              <a:spcBef>
                <a:spcPts val="300"/>
              </a:spcBef>
            </a:pPr>
            <a:endParaRPr lang="en-US" dirty="0">
              <a:cs typeface="Calibri"/>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3" descr="A drawing of a face&#10;&#10;Description generated with high confidence">
            <a:extLst>
              <a:ext uri="{FF2B5EF4-FFF2-40B4-BE49-F238E27FC236}">
                <a16:creationId xmlns:a16="http://schemas.microsoft.com/office/drawing/2014/main" id="{08FA8D1A-C0AB-46A3-9A20-507C61DEE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389" y="202861"/>
            <a:ext cx="865323" cy="584143"/>
          </a:xfrm>
          <a:prstGeom prst="rect">
            <a:avLst/>
          </a:prstGeom>
        </p:spPr>
      </p:pic>
      <p:pic>
        <p:nvPicPr>
          <p:cNvPr id="6" name="Picture 7" descr="A close up of a logo&#10;&#10;Description generated with very high confidence">
            <a:extLst>
              <a:ext uri="{FF2B5EF4-FFF2-40B4-BE49-F238E27FC236}">
                <a16:creationId xmlns:a16="http://schemas.microsoft.com/office/drawing/2014/main" id="{C532CC2F-D119-4538-9A4C-2E3B8F547A73}"/>
              </a:ext>
            </a:extLst>
          </p:cNvPr>
          <p:cNvPicPr>
            <a:picLocks noChangeAspect="1"/>
          </p:cNvPicPr>
          <p:nvPr/>
        </p:nvPicPr>
        <p:blipFill>
          <a:blip r:embed="rId4"/>
          <a:stretch>
            <a:fillRect/>
          </a:stretch>
        </p:blipFill>
        <p:spPr>
          <a:xfrm>
            <a:off x="4774720" y="2021414"/>
            <a:ext cx="3648973" cy="885013"/>
          </a:xfrm>
          <a:prstGeom prst="rect">
            <a:avLst/>
          </a:prstGeom>
        </p:spPr>
      </p:pic>
    </p:spTree>
    <p:extLst>
      <p:ext uri="{BB962C8B-B14F-4D97-AF65-F5344CB8AC3E}">
        <p14:creationId xmlns:p14="http://schemas.microsoft.com/office/powerpoint/2010/main" val="2582029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90718"/>
            <a:ext cx="7886700" cy="994172"/>
          </a:xfrm>
        </p:spPr>
        <p:txBody>
          <a:bodyPr/>
          <a:lstStyle/>
          <a:p>
            <a:r>
              <a:rPr lang="en-US" b="1" dirty="0">
                <a:latin typeface="Arial Black" panose="020B0604020202020204" pitchFamily="34" charset="0"/>
                <a:cs typeface="Arial Black" panose="020B0604020202020204" pitchFamily="34" charset="0"/>
              </a:rPr>
              <a:t>Digital Assets</a:t>
            </a:r>
          </a:p>
        </p:txBody>
      </p:sp>
      <p:sp>
        <p:nvSpPr>
          <p:cNvPr id="2" name="Content Placeholder 1"/>
          <p:cNvSpPr>
            <a:spLocks noGrp="1"/>
          </p:cNvSpPr>
          <p:nvPr>
            <p:ph idx="1"/>
          </p:nvPr>
        </p:nvSpPr>
        <p:spPr/>
        <p:txBody>
          <a:bodyPr vert="horz" lIns="91440" tIns="45720" rIns="91440" bIns="45720" rtlCol="0" anchor="t">
            <a:normAutofit/>
          </a:bodyPr>
          <a:lstStyle/>
          <a:p>
            <a:pPr marL="0" indent="0">
              <a:buNone/>
            </a:pPr>
            <a:r>
              <a:rPr lang="en-US" b="1" dirty="0">
                <a:latin typeface="Arial" panose="020B0604020202020204" pitchFamily="34" charset="0"/>
                <a:cs typeface="Arial" panose="020B0604020202020204" pitchFamily="34" charset="0"/>
              </a:rPr>
              <a:t>What are we covering here?</a:t>
            </a:r>
            <a:endParaRPr lang="en-US" dirty="0">
              <a:latin typeface="Arial" panose="020B0604020202020204" pitchFamily="34" charset="0"/>
              <a:cs typeface="Arial" panose="020B0604020202020204" pitchFamily="34" charset="0"/>
            </a:endParaRPr>
          </a:p>
          <a:p>
            <a:pPr marL="173990"/>
            <a:r>
              <a:rPr lang="en-US" dirty="0">
                <a:latin typeface="Arial" panose="020B0604020202020204" pitchFamily="34" charset="0"/>
                <a:cs typeface="Arial" panose="020B0604020202020204" pitchFamily="34" charset="0"/>
              </a:rPr>
              <a:t>All digitally-distributed documents</a:t>
            </a:r>
            <a:endParaRPr lang="en-US" dirty="0"/>
          </a:p>
          <a:p>
            <a:pPr marL="173990"/>
            <a:r>
              <a:rPr lang="en-US" dirty="0">
                <a:latin typeface="Arial" panose="020B0604020202020204" pitchFamily="34" charset="0"/>
                <a:cs typeface="Arial" panose="020B0604020202020204" pitchFamily="34" charset="0"/>
              </a:rPr>
              <a:t>Not consumed as standard web content</a:t>
            </a:r>
            <a:endParaRPr lang="en-US" dirty="0"/>
          </a:p>
          <a:p>
            <a:pPr marL="173990"/>
            <a:r>
              <a:rPr lang="en-US" dirty="0">
                <a:latin typeface="Arial" panose="020B0604020202020204" pitchFamily="34" charset="0"/>
                <a:cs typeface="Arial" panose="020B0604020202020204" pitchFamily="34" charset="0"/>
              </a:rPr>
              <a:t>Not video or audio</a:t>
            </a:r>
            <a:endParaRPr lang="en-US" dirty="0"/>
          </a:p>
          <a:p>
            <a:pPr marL="173990">
              <a:spcBef>
                <a:spcPts val="700"/>
              </a:spcBef>
            </a:pPr>
            <a:r>
              <a:rPr lang="en-US" dirty="0">
                <a:latin typeface="Arial" panose="020B0604020202020204" pitchFamily="34" charset="0"/>
                <a:cs typeface="Arial" panose="020B0604020202020204" pitchFamily="34" charset="0"/>
              </a:rPr>
              <a:t>Can be downloaded</a:t>
            </a:r>
          </a:p>
          <a:p>
            <a:pPr>
              <a:spcBef>
                <a:spcPts val="700"/>
              </a:spcBef>
            </a:pP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781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90718"/>
            <a:ext cx="7886700" cy="994172"/>
          </a:xfrm>
        </p:spPr>
        <p:txBody>
          <a:bodyPr/>
          <a:lstStyle/>
          <a:p>
            <a:r>
              <a:rPr lang="en-US" b="1" dirty="0">
                <a:latin typeface="Arial Black" panose="020B0604020202020204" pitchFamily="34" charset="0"/>
                <a:cs typeface="Arial Black" panose="020B0604020202020204" pitchFamily="34" charset="0"/>
              </a:rPr>
              <a:t>Digital Assets</a:t>
            </a:r>
          </a:p>
        </p:txBody>
      </p:sp>
      <p:sp>
        <p:nvSpPr>
          <p:cNvPr id="2" name="Content Placeholder 1"/>
          <p:cNvSpPr>
            <a:spLocks noGrp="1"/>
          </p:cNvSpPr>
          <p:nvPr>
            <p:ph idx="1"/>
          </p:nvPr>
        </p:nvSpPr>
        <p:spPr/>
        <p:txBody>
          <a:bodyPr vert="horz" lIns="91440" tIns="45720" rIns="91440" bIns="45720" rtlCol="0" anchor="t">
            <a:normAutofit/>
          </a:bodyPr>
          <a:lstStyle/>
          <a:p>
            <a:pPr marL="2540" indent="0">
              <a:buNone/>
            </a:pPr>
            <a:r>
              <a:rPr lang="en-US" b="1" dirty="0">
                <a:latin typeface="Arial" panose="020B0604020202020204" pitchFamily="34" charset="0"/>
                <a:cs typeface="Arial" panose="020B0604020202020204" pitchFamily="34" charset="0"/>
              </a:rPr>
              <a:t>This would include:</a:t>
            </a:r>
            <a:endParaRPr lang="en-US" dirty="0">
              <a:latin typeface="Calibri"/>
              <a:cs typeface="Calibri"/>
            </a:endParaRPr>
          </a:p>
          <a:p>
            <a:pPr marL="173990"/>
            <a:r>
              <a:rPr lang="en-US" dirty="0">
                <a:latin typeface="Arial" panose="020B0604020202020204" pitchFamily="34" charset="0"/>
                <a:cs typeface="Arial" panose="020B0604020202020204" pitchFamily="34" charset="0"/>
              </a:rPr>
              <a:t>PDF</a:t>
            </a:r>
            <a:endParaRPr lang="en-US" dirty="0"/>
          </a:p>
          <a:p>
            <a:pPr marL="173990"/>
            <a:r>
              <a:rPr lang="en-US" dirty="0">
                <a:latin typeface="Arial"/>
                <a:cs typeface="Arial"/>
              </a:rPr>
              <a:t>Word</a:t>
            </a:r>
            <a:r>
              <a:rPr lang="en-US" dirty="0">
                <a:latin typeface="Arial" panose="020B0604020202020204" pitchFamily="34" charset="0"/>
                <a:cs typeface="Arial" panose="020B0604020202020204" pitchFamily="34" charset="0"/>
              </a:rPr>
              <a:t> </a:t>
            </a:r>
            <a:endParaRPr lang="en-US" dirty="0"/>
          </a:p>
          <a:p>
            <a:pPr marL="173990"/>
            <a:r>
              <a:rPr lang="en-US" dirty="0" err="1">
                <a:latin typeface="Arial" panose="020B0604020202020204" pitchFamily="34" charset="0"/>
                <a:cs typeface="Arial" panose="020B0604020202020204" pitchFamily="34" charset="0"/>
              </a:rPr>
              <a:t>Powerpoint</a:t>
            </a:r>
            <a:endParaRPr lang="en-US" dirty="0" err="1"/>
          </a:p>
          <a:p>
            <a:pPr marL="173990"/>
            <a:r>
              <a:rPr lang="en-US" dirty="0">
                <a:latin typeface="Arial" panose="020B0604020202020204" pitchFamily="34" charset="0"/>
                <a:cs typeface="Arial" panose="020B0604020202020204" pitchFamily="34" charset="0"/>
              </a:rPr>
              <a:t>Publisher</a:t>
            </a:r>
            <a:endParaRPr lang="en-US" dirty="0"/>
          </a:p>
          <a:p>
            <a:pPr marL="173990"/>
            <a:r>
              <a:rPr lang="en-US" dirty="0">
                <a:latin typeface="Arial" panose="020B0604020202020204" pitchFamily="34" charset="0"/>
                <a:cs typeface="Arial" panose="020B0604020202020204" pitchFamily="34" charset="0"/>
              </a:rPr>
              <a:t>InDesign Exports</a:t>
            </a:r>
            <a:endParaRPr lang="en-US" dirty="0"/>
          </a:p>
          <a:p>
            <a:pPr marL="173990"/>
            <a:r>
              <a:rPr lang="en-US" dirty="0">
                <a:latin typeface="Arial" panose="020B0604020202020204" pitchFamily="34" charset="0"/>
                <a:cs typeface="Arial" panose="020B0604020202020204" pitchFamily="34" charset="0"/>
              </a:rPr>
              <a:t>And More  </a:t>
            </a:r>
            <a:endParaRPr lang="en-US" dirty="0"/>
          </a:p>
          <a:p>
            <a:pPr marL="173990">
              <a:spcBef>
                <a:spcPts val="700"/>
              </a:spcBef>
            </a:pPr>
            <a:endParaRPr lang="en-US" dirty="0">
              <a:latin typeface="Arial"/>
              <a:cs typeface="Arial"/>
            </a:endParaRPr>
          </a:p>
          <a:p>
            <a:pPr>
              <a:spcBef>
                <a:spcPts val="700"/>
              </a:spcBef>
            </a:pP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5">
            <a:extLst>
              <a:ext uri="{FF2B5EF4-FFF2-40B4-BE49-F238E27FC236}">
                <a16:creationId xmlns:a16="http://schemas.microsoft.com/office/drawing/2014/main" id="{B4CAA84A-CA0D-42BD-906A-300DC739A2CF}"/>
              </a:ext>
            </a:extLst>
          </p:cNvPr>
          <p:cNvPicPr>
            <a:picLocks noChangeAspect="1"/>
          </p:cNvPicPr>
          <p:nvPr/>
        </p:nvPicPr>
        <p:blipFill>
          <a:blip r:embed="rId3"/>
          <a:stretch>
            <a:fillRect/>
          </a:stretch>
        </p:blipFill>
        <p:spPr>
          <a:xfrm>
            <a:off x="4563911" y="1555450"/>
            <a:ext cx="895350" cy="885825"/>
          </a:xfrm>
          <a:prstGeom prst="rect">
            <a:avLst/>
          </a:prstGeom>
        </p:spPr>
      </p:pic>
      <p:pic>
        <p:nvPicPr>
          <p:cNvPr id="7" name="Picture 7" descr="A close up of a sign&#10;&#10;Description generated with very high confidence">
            <a:extLst>
              <a:ext uri="{FF2B5EF4-FFF2-40B4-BE49-F238E27FC236}">
                <a16:creationId xmlns:a16="http://schemas.microsoft.com/office/drawing/2014/main" id="{7663E3A9-24C3-4DC6-B9D9-9FE70D4929E6}"/>
              </a:ext>
            </a:extLst>
          </p:cNvPr>
          <p:cNvPicPr>
            <a:picLocks noChangeAspect="1"/>
          </p:cNvPicPr>
          <p:nvPr/>
        </p:nvPicPr>
        <p:blipFill>
          <a:blip r:embed="rId4"/>
          <a:stretch>
            <a:fillRect/>
          </a:stretch>
        </p:blipFill>
        <p:spPr>
          <a:xfrm>
            <a:off x="5623343" y="1558146"/>
            <a:ext cx="1562100" cy="876300"/>
          </a:xfrm>
          <a:prstGeom prst="rect">
            <a:avLst/>
          </a:prstGeom>
        </p:spPr>
      </p:pic>
      <p:pic>
        <p:nvPicPr>
          <p:cNvPr id="9" name="Picture 9" descr="A close up of a sign&#10;&#10;Description generated with very high confidence">
            <a:extLst>
              <a:ext uri="{FF2B5EF4-FFF2-40B4-BE49-F238E27FC236}">
                <a16:creationId xmlns:a16="http://schemas.microsoft.com/office/drawing/2014/main" id="{0F4C4697-FFB8-443D-98BA-5EA7AA84E80E}"/>
              </a:ext>
            </a:extLst>
          </p:cNvPr>
          <p:cNvPicPr>
            <a:picLocks noChangeAspect="1"/>
          </p:cNvPicPr>
          <p:nvPr/>
        </p:nvPicPr>
        <p:blipFill>
          <a:blip r:embed="rId5"/>
          <a:stretch>
            <a:fillRect/>
          </a:stretch>
        </p:blipFill>
        <p:spPr>
          <a:xfrm>
            <a:off x="7383669" y="1560841"/>
            <a:ext cx="914400" cy="933450"/>
          </a:xfrm>
          <a:prstGeom prst="rect">
            <a:avLst/>
          </a:prstGeom>
        </p:spPr>
      </p:pic>
      <p:pic>
        <p:nvPicPr>
          <p:cNvPr id="11" name="Picture 11" descr="A picture containing clock, object, red&#10;&#10;Description generated with high confidence">
            <a:extLst>
              <a:ext uri="{FF2B5EF4-FFF2-40B4-BE49-F238E27FC236}">
                <a16:creationId xmlns:a16="http://schemas.microsoft.com/office/drawing/2014/main" id="{F2F1B5FA-759E-4066-9B7A-21369B8EAC33}"/>
              </a:ext>
            </a:extLst>
          </p:cNvPr>
          <p:cNvPicPr>
            <a:picLocks noChangeAspect="1"/>
          </p:cNvPicPr>
          <p:nvPr/>
        </p:nvPicPr>
        <p:blipFill>
          <a:blip r:embed="rId6"/>
          <a:stretch>
            <a:fillRect/>
          </a:stretch>
        </p:blipFill>
        <p:spPr>
          <a:xfrm>
            <a:off x="5283678" y="2857500"/>
            <a:ext cx="828675" cy="790575"/>
          </a:xfrm>
          <a:prstGeom prst="rect">
            <a:avLst/>
          </a:prstGeom>
        </p:spPr>
      </p:pic>
      <p:pic>
        <p:nvPicPr>
          <p:cNvPr id="13" name="Picture 13" descr="A close up of a sign&#10;&#10;Description generated with very high confidence">
            <a:extLst>
              <a:ext uri="{FF2B5EF4-FFF2-40B4-BE49-F238E27FC236}">
                <a16:creationId xmlns:a16="http://schemas.microsoft.com/office/drawing/2014/main" id="{4BB83784-7BBD-42CC-BFBD-CE686EB7C202}"/>
              </a:ext>
            </a:extLst>
          </p:cNvPr>
          <p:cNvPicPr>
            <a:picLocks noChangeAspect="1"/>
          </p:cNvPicPr>
          <p:nvPr/>
        </p:nvPicPr>
        <p:blipFill>
          <a:blip r:embed="rId7"/>
          <a:stretch>
            <a:fillRect/>
          </a:stretch>
        </p:blipFill>
        <p:spPr>
          <a:xfrm>
            <a:off x="6742079" y="2763148"/>
            <a:ext cx="885825" cy="876300"/>
          </a:xfrm>
          <a:prstGeom prst="rect">
            <a:avLst/>
          </a:prstGeom>
        </p:spPr>
      </p:pic>
    </p:spTree>
    <p:extLst>
      <p:ext uri="{BB962C8B-B14F-4D97-AF65-F5344CB8AC3E}">
        <p14:creationId xmlns:p14="http://schemas.microsoft.com/office/powerpoint/2010/main" val="712538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90718"/>
            <a:ext cx="7886700" cy="994172"/>
          </a:xfrm>
        </p:spPr>
        <p:txBody>
          <a:bodyPr/>
          <a:lstStyle/>
          <a:p>
            <a:r>
              <a:rPr lang="en-US" b="1" dirty="0">
                <a:latin typeface="Arial Black" panose="020B0604020202020204" pitchFamily="34" charset="0"/>
              </a:rPr>
              <a:t>Many Moving Parts and Pieces</a:t>
            </a:r>
            <a:endParaRPr lang="en-US"/>
          </a:p>
        </p:txBody>
      </p:sp>
      <p:sp>
        <p:nvSpPr>
          <p:cNvPr id="2" name="Content Placeholder 1"/>
          <p:cNvSpPr>
            <a:spLocks noGrp="1"/>
          </p:cNvSpPr>
          <p:nvPr>
            <p:ph idx="1"/>
          </p:nvPr>
        </p:nvSpPr>
        <p:spPr>
          <a:xfrm>
            <a:off x="628650" y="1369219"/>
            <a:ext cx="7886700" cy="2671952"/>
          </a:xfrm>
        </p:spPr>
        <p:txBody>
          <a:bodyPr vert="horz" lIns="91440" tIns="45720" rIns="91440" bIns="45720" rtlCol="0" anchor="t">
            <a:normAutofit/>
          </a:bodyPr>
          <a:lstStyle/>
          <a:p>
            <a:pPr marL="2540" indent="0">
              <a:buNone/>
            </a:pPr>
            <a:r>
              <a:rPr lang="en-US" b="1" dirty="0">
                <a:latin typeface="Arial" panose="020B0604020202020204" pitchFamily="34" charset="0"/>
                <a:cs typeface="Arial" panose="020B0604020202020204" pitchFamily="34" charset="0"/>
              </a:rPr>
              <a:t>To make it even more complex:</a:t>
            </a:r>
            <a:endParaRPr lang="en-US" dirty="0">
              <a:latin typeface="Calibri"/>
              <a:cs typeface="Calibri"/>
            </a:endParaRPr>
          </a:p>
          <a:p>
            <a:pPr marL="0"/>
            <a:r>
              <a:rPr lang="en-US" dirty="0">
                <a:latin typeface="Arial" panose="020B0604020202020204" pitchFamily="34" charset="0"/>
                <a:cs typeface="Arial" panose="020B0604020202020204" pitchFamily="34" charset="0"/>
              </a:rPr>
              <a:t>Different Document Purposes</a:t>
            </a:r>
            <a:endParaRPr lang="en-US" dirty="0"/>
          </a:p>
          <a:p>
            <a:pPr marL="0"/>
            <a:r>
              <a:rPr lang="en-US" dirty="0">
                <a:latin typeface="Arial" panose="020B0604020202020204" pitchFamily="34" charset="0"/>
                <a:cs typeface="Arial" panose="020B0604020202020204" pitchFamily="34" charset="0"/>
              </a:rPr>
              <a:t>Different Screen Readers </a:t>
            </a:r>
            <a:endParaRPr lang="en-US" dirty="0"/>
          </a:p>
          <a:p>
            <a:pPr marL="0"/>
            <a:r>
              <a:rPr lang="en-US" dirty="0">
                <a:latin typeface="Arial" panose="020B0604020202020204" pitchFamily="34" charset="0"/>
                <a:cs typeface="Arial" panose="020B0604020202020204" pitchFamily="34" charset="0"/>
              </a:rPr>
              <a:t>Different Types of Impairments</a:t>
            </a:r>
            <a:endParaRPr lang="en-US" dirty="0"/>
          </a:p>
          <a:p>
            <a:pPr marL="173990">
              <a:spcBef>
                <a:spcPts val="700"/>
              </a:spcBef>
            </a:pPr>
            <a:endParaRPr lang="en-US" dirty="0">
              <a:latin typeface="Arial"/>
              <a:cs typeface="Arial"/>
            </a:endParaRPr>
          </a:p>
          <a:p>
            <a:pPr>
              <a:spcBef>
                <a:spcPts val="700"/>
              </a:spcBef>
            </a:pP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375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90718"/>
            <a:ext cx="7886700" cy="994172"/>
          </a:xfrm>
        </p:spPr>
        <p:txBody>
          <a:bodyPr/>
          <a:lstStyle/>
          <a:p>
            <a:r>
              <a:rPr lang="en-US" b="1" dirty="0">
                <a:latin typeface="Arial Black" panose="020B0604020202020204" pitchFamily="34" charset="0"/>
                <a:cs typeface="Arial Black" panose="020B0604020202020204" pitchFamily="34" charset="0"/>
              </a:rPr>
              <a:t>How We Are Breaking It Down</a:t>
            </a:r>
          </a:p>
        </p:txBody>
      </p:sp>
      <p:sp>
        <p:nvSpPr>
          <p:cNvPr id="2" name="Content Placeholder 1"/>
          <p:cNvSpPr>
            <a:spLocks noGrp="1"/>
          </p:cNvSpPr>
          <p:nvPr>
            <p:ph idx="1"/>
          </p:nvPr>
        </p:nvSpPr>
        <p:spPr>
          <a:xfrm>
            <a:off x="628650" y="905550"/>
            <a:ext cx="3994031" cy="3263504"/>
          </a:xfrm>
        </p:spPr>
        <p:txBody>
          <a:bodyPr vert="horz" lIns="91440" tIns="45720" rIns="91440" bIns="45720" rtlCol="0" anchor="t">
            <a:normAutofit/>
          </a:bodyPr>
          <a:lstStyle/>
          <a:p>
            <a:pPr marL="2540" indent="0">
              <a:buNone/>
            </a:pPr>
            <a:endParaRPr lang="en-US" b="1" dirty="0">
              <a:latin typeface="Arial"/>
              <a:cs typeface="Arial"/>
            </a:endParaRPr>
          </a:p>
          <a:p>
            <a:pPr marL="457200" indent="-457200">
              <a:buAutoNum type="arabicPeriod"/>
            </a:pPr>
            <a:r>
              <a:rPr lang="en-US" dirty="0">
                <a:latin typeface="Arial" panose="020B0604020202020204" pitchFamily="34" charset="0"/>
                <a:cs typeface="Arial" panose="020B0604020202020204" pitchFamily="34" charset="0"/>
              </a:rPr>
              <a:t>Publications</a:t>
            </a:r>
            <a:r>
              <a:rPr lang="en-US" dirty="0">
                <a:latin typeface="Arial"/>
                <a:cs typeface="Arial"/>
              </a:rPr>
              <a:t> on Store</a:t>
            </a:r>
          </a:p>
          <a:p>
            <a:pPr lvl="1">
              <a:spcBef>
                <a:spcPts val="700"/>
              </a:spcBef>
            </a:pPr>
            <a:r>
              <a:rPr lang="en-US" dirty="0">
                <a:latin typeface="Arial"/>
                <a:cs typeface="Arial"/>
              </a:rPr>
              <a:t>PDFs from InDesign</a:t>
            </a:r>
          </a:p>
          <a:p>
            <a:pPr lvl="1">
              <a:spcBef>
                <a:spcPts val="700"/>
              </a:spcBef>
            </a:pPr>
            <a:r>
              <a:rPr lang="en-US" dirty="0">
                <a:latin typeface="Arial"/>
                <a:cs typeface="Arial"/>
              </a:rPr>
              <a:t>PDFs from Acrobat Pro</a:t>
            </a:r>
            <a:endParaRPr lang="en-US" dirty="0"/>
          </a:p>
          <a:p>
            <a:pPr lvl="1">
              <a:spcBef>
                <a:spcPts val="700"/>
              </a:spcBef>
            </a:pPr>
            <a:endParaRPr lang="en-US" dirty="0">
              <a:latin typeface="Arial" panose="020B0604020202020204" pitchFamily="34" charset="0"/>
              <a:cs typeface="Arial" panose="020B0604020202020204" pitchFamily="34" charset="0"/>
            </a:endParaRPr>
          </a:p>
          <a:p>
            <a:pPr marL="457200" indent="-457200">
              <a:spcBef>
                <a:spcPts val="700"/>
              </a:spcBef>
              <a:buAutoNum type="arabicPeriod"/>
            </a:pPr>
            <a:r>
              <a:rPr lang="en-US" dirty="0">
                <a:latin typeface="Arial" panose="020B0604020202020204" pitchFamily="34" charset="0"/>
                <a:cs typeface="Arial" panose="020B0604020202020204" pitchFamily="34" charset="0"/>
              </a:rPr>
              <a:t>All other supporting documents on Websites</a:t>
            </a:r>
          </a:p>
          <a:p>
            <a:pPr lvl="1">
              <a:spcBef>
                <a:spcPts val="700"/>
              </a:spcBef>
            </a:pPr>
            <a:r>
              <a:rPr lang="en-US" dirty="0">
                <a:latin typeface="Arial" panose="020B0604020202020204" pitchFamily="34" charset="0"/>
                <a:cs typeface="Arial" panose="020B0604020202020204" pitchFamily="34" charset="0"/>
              </a:rPr>
              <a:t>PDFs from Microsoft Office Files</a:t>
            </a:r>
          </a:p>
          <a:p>
            <a:pPr lvl="1">
              <a:spcBef>
                <a:spcPts val="700"/>
              </a:spcBef>
            </a:pPr>
            <a:r>
              <a:rPr lang="en-US" dirty="0">
                <a:latin typeface="Arial" panose="020B0604020202020204" pitchFamily="34" charset="0"/>
                <a:cs typeface="Arial" panose="020B0604020202020204" pitchFamily="34" charset="0"/>
              </a:rPr>
              <a:t>Microsoft Office Native Files</a:t>
            </a:r>
          </a:p>
          <a:p>
            <a:pPr>
              <a:spcBef>
                <a:spcPts val="700"/>
              </a:spcBef>
            </a:pP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5" descr="A screenshot of a social media post&#10;&#10;Description generated with very high confidence">
            <a:extLst>
              <a:ext uri="{FF2B5EF4-FFF2-40B4-BE49-F238E27FC236}">
                <a16:creationId xmlns:a16="http://schemas.microsoft.com/office/drawing/2014/main" id="{6A68FCBA-813D-4649-A722-28A9ED577821}"/>
              </a:ext>
            </a:extLst>
          </p:cNvPr>
          <p:cNvPicPr>
            <a:picLocks noChangeAspect="1"/>
          </p:cNvPicPr>
          <p:nvPr/>
        </p:nvPicPr>
        <p:blipFill>
          <a:blip r:embed="rId3"/>
          <a:stretch>
            <a:fillRect/>
          </a:stretch>
        </p:blipFill>
        <p:spPr>
          <a:xfrm>
            <a:off x="5152128" y="1232084"/>
            <a:ext cx="3519577" cy="26038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7364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90718"/>
            <a:ext cx="7886700" cy="994172"/>
          </a:xfrm>
        </p:spPr>
        <p:txBody>
          <a:bodyPr/>
          <a:lstStyle/>
          <a:p>
            <a:r>
              <a:rPr lang="en-US" b="1" dirty="0">
                <a:latin typeface="Arial Black" panose="020B0604020202020204" pitchFamily="34" charset="0"/>
                <a:cs typeface="Arial Black" panose="020B0604020202020204" pitchFamily="34" charset="0"/>
              </a:rPr>
              <a:t>Acrobat Pro for Accessibility</a:t>
            </a: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sp>
        <p:nvSpPr>
          <p:cNvPr id="8" name="Content Placeholder 1">
            <a:extLst>
              <a:ext uri="{FF2B5EF4-FFF2-40B4-BE49-F238E27FC236}">
                <a16:creationId xmlns:a16="http://schemas.microsoft.com/office/drawing/2014/main" id="{AB6BC759-478A-4B9E-8BD3-E3B78462E8BD}"/>
              </a:ext>
            </a:extLst>
          </p:cNvPr>
          <p:cNvSpPr txBox="1">
            <a:spLocks/>
          </p:cNvSpPr>
          <p:nvPr/>
        </p:nvSpPr>
        <p:spPr>
          <a:xfrm>
            <a:off x="628650" y="1369218"/>
            <a:ext cx="8005313" cy="3263504"/>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spcBef>
                <a:spcPts val="700"/>
              </a:spcBef>
              <a:buNone/>
            </a:pPr>
            <a:r>
              <a:rPr lang="en-US" b="1" dirty="0">
                <a:latin typeface="Arial"/>
                <a:cs typeface="Arial"/>
              </a:rPr>
              <a:t>Best tool, but still not easy:</a:t>
            </a:r>
          </a:p>
          <a:p>
            <a:pPr marL="342900" indent="-342900">
              <a:spcBef>
                <a:spcPts val="700"/>
              </a:spcBef>
            </a:pPr>
            <a:r>
              <a:rPr lang="en-US" dirty="0">
                <a:latin typeface="Arial"/>
                <a:cs typeface="Arial"/>
              </a:rPr>
              <a:t>Accessibility Checker Report</a:t>
            </a:r>
          </a:p>
          <a:p>
            <a:pPr marL="342900" indent="-342900">
              <a:spcBef>
                <a:spcPts val="700"/>
              </a:spcBef>
            </a:pPr>
            <a:r>
              <a:rPr lang="en-US" dirty="0">
                <a:latin typeface="Arial" panose="020B0604020202020204" pitchFamily="34" charset="0"/>
                <a:cs typeface="Arial" panose="020B0604020202020204" pitchFamily="34" charset="0"/>
              </a:rPr>
              <a:t>Tagging</a:t>
            </a:r>
          </a:p>
          <a:p>
            <a:pPr marL="342900" indent="-342900">
              <a:spcBef>
                <a:spcPts val="700"/>
              </a:spcBef>
            </a:pPr>
            <a:r>
              <a:rPr lang="en-US" dirty="0">
                <a:latin typeface="Arial" panose="020B0604020202020204" pitchFamily="34" charset="0"/>
                <a:cs typeface="Arial" panose="020B0604020202020204" pitchFamily="34" charset="0"/>
              </a:rPr>
              <a:t>Recognize Scanned Text and Images</a:t>
            </a:r>
          </a:p>
          <a:p>
            <a:pPr marL="342900" indent="-342900">
              <a:spcBef>
                <a:spcPts val="700"/>
              </a:spcBef>
            </a:pPr>
            <a:r>
              <a:rPr lang="en-US" dirty="0">
                <a:latin typeface="Arial" panose="020B0604020202020204" pitchFamily="34" charset="0"/>
                <a:cs typeface="Arial" panose="020B0604020202020204" pitchFamily="34" charset="0"/>
              </a:rPr>
              <a:t>Bookmarks</a:t>
            </a:r>
          </a:p>
          <a:p>
            <a:pPr marL="342900" indent="-342900">
              <a:spcBef>
                <a:spcPts val="700"/>
              </a:spcBef>
            </a:pPr>
            <a:r>
              <a:rPr lang="en-US" dirty="0">
                <a:latin typeface="Arial" panose="020B0604020202020204" pitchFamily="34" charset="0"/>
                <a:cs typeface="Arial" panose="020B0604020202020204" pitchFamily="34" charset="0"/>
              </a:rPr>
              <a:t>Hyperlinks</a:t>
            </a:r>
          </a:p>
          <a:p>
            <a:pPr marL="342900" indent="-342900">
              <a:spcBef>
                <a:spcPts val="700"/>
              </a:spcBef>
            </a:pPr>
            <a:endParaRPr lang="en-US" dirty="0">
              <a:latin typeface="Arial" panose="020B0604020202020204" pitchFamily="34" charset="0"/>
              <a:cs typeface="Arial" panose="020B0604020202020204" pitchFamily="34" charset="0"/>
            </a:endParaRPr>
          </a:p>
          <a:p>
            <a:pPr marL="342900" indent="-342900">
              <a:spcBef>
                <a:spcPts val="700"/>
              </a:spcBef>
            </a:pPr>
            <a:endParaRPr lang="en-US" dirty="0">
              <a:latin typeface="Arial" panose="020B0604020202020204" pitchFamily="34" charset="0"/>
              <a:cs typeface="Arial" panose="020B0604020202020204" pitchFamily="34" charset="0"/>
            </a:endParaRPr>
          </a:p>
          <a:p>
            <a:pPr marL="342900" indent="-342900">
              <a:spcBef>
                <a:spcPts val="700"/>
              </a:spcBef>
            </a:pPr>
            <a:endParaRPr lang="en-US" dirty="0">
              <a:latin typeface="Arial" panose="020B0604020202020204" pitchFamily="34" charset="0"/>
              <a:cs typeface="Arial" panose="020B0604020202020204" pitchFamily="34" charset="0"/>
            </a:endParaRPr>
          </a:p>
          <a:p>
            <a:pPr marL="173990">
              <a:spcBef>
                <a:spcPts val="700"/>
              </a:spcBef>
            </a:pPr>
            <a:endParaRPr lang="en-US" dirty="0">
              <a:latin typeface="Arial" panose="020B0604020202020204" pitchFamily="34" charset="0"/>
              <a:cs typeface="Arial" panose="020B0604020202020204" pitchFamily="34" charset="0"/>
            </a:endParaRPr>
          </a:p>
          <a:p>
            <a:pPr>
              <a:spcBef>
                <a:spcPts val="700"/>
              </a:spcBef>
            </a:pPr>
            <a:endParaRPr lang="en-US" dirty="0">
              <a:latin typeface="Arial" panose="020B0604020202020204" pitchFamily="34" charset="0"/>
              <a:cs typeface="Arial" panose="020B0604020202020204" pitchFamily="34" charset="0"/>
            </a:endParaRPr>
          </a:p>
        </p:txBody>
      </p:sp>
      <p:pic>
        <p:nvPicPr>
          <p:cNvPr id="2" name="Picture 3" descr="A close up of a sign&#10;&#10;Description generated with very high confidence">
            <a:extLst>
              <a:ext uri="{FF2B5EF4-FFF2-40B4-BE49-F238E27FC236}">
                <a16:creationId xmlns:a16="http://schemas.microsoft.com/office/drawing/2014/main" id="{78C33A4B-5E86-461C-B4CD-EE04935B8CF5}"/>
              </a:ext>
            </a:extLst>
          </p:cNvPr>
          <p:cNvPicPr>
            <a:picLocks noChangeAspect="1"/>
          </p:cNvPicPr>
          <p:nvPr/>
        </p:nvPicPr>
        <p:blipFill>
          <a:blip r:embed="rId3"/>
          <a:stretch>
            <a:fillRect/>
          </a:stretch>
        </p:blipFill>
        <p:spPr>
          <a:xfrm>
            <a:off x="6494072" y="1900507"/>
            <a:ext cx="1241664" cy="1241664"/>
          </a:xfrm>
          <a:prstGeom prst="rect">
            <a:avLst/>
          </a:prstGeom>
        </p:spPr>
      </p:pic>
    </p:spTree>
    <p:extLst>
      <p:ext uri="{BB962C8B-B14F-4D97-AF65-F5344CB8AC3E}">
        <p14:creationId xmlns:p14="http://schemas.microsoft.com/office/powerpoint/2010/main" val="3726654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7687" y="190718"/>
            <a:ext cx="8037663" cy="994172"/>
          </a:xfrm>
        </p:spPr>
        <p:txBody>
          <a:bodyPr>
            <a:normAutofit/>
          </a:bodyPr>
          <a:lstStyle/>
          <a:p>
            <a:r>
              <a:rPr lang="en-US" b="1" dirty="0">
                <a:latin typeface="Arial Black" panose="020B0604020202020204" pitchFamily="34" charset="0"/>
                <a:cs typeface="Arial Black" panose="020B0604020202020204" pitchFamily="34" charset="0"/>
              </a:rPr>
              <a:t>InDesign for Accessibility</a:t>
            </a: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sp>
        <p:nvSpPr>
          <p:cNvPr id="8" name="Content Placeholder 1">
            <a:extLst>
              <a:ext uri="{FF2B5EF4-FFF2-40B4-BE49-F238E27FC236}">
                <a16:creationId xmlns:a16="http://schemas.microsoft.com/office/drawing/2014/main" id="{AB6BC759-478A-4B9E-8BD3-E3B78462E8BD}"/>
              </a:ext>
            </a:extLst>
          </p:cNvPr>
          <p:cNvSpPr txBox="1">
            <a:spLocks/>
          </p:cNvSpPr>
          <p:nvPr/>
        </p:nvSpPr>
        <p:spPr>
          <a:xfrm>
            <a:off x="628650" y="1369218"/>
            <a:ext cx="8005313" cy="3263504"/>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spcBef>
                <a:spcPts val="700"/>
              </a:spcBef>
              <a:buNone/>
            </a:pPr>
            <a:r>
              <a:rPr lang="en-US" b="1" dirty="0">
                <a:latin typeface="Arial"/>
                <a:cs typeface="Arial"/>
              </a:rPr>
              <a:t>Making strides but not all the way there:</a:t>
            </a:r>
          </a:p>
          <a:p>
            <a:pPr marL="342900" indent="-342900">
              <a:spcBef>
                <a:spcPts val="700"/>
              </a:spcBef>
            </a:pPr>
            <a:r>
              <a:rPr lang="en-US" dirty="0">
                <a:latin typeface="Arial"/>
                <a:cs typeface="Arial"/>
              </a:rPr>
              <a:t>Document Title and Language</a:t>
            </a:r>
          </a:p>
          <a:p>
            <a:pPr marL="342900" indent="-342900">
              <a:spcBef>
                <a:spcPts val="700"/>
              </a:spcBef>
            </a:pPr>
            <a:r>
              <a:rPr lang="en-US" dirty="0">
                <a:latin typeface="Arial" panose="020B0604020202020204" pitchFamily="34" charset="0"/>
                <a:cs typeface="Arial" panose="020B0604020202020204" pitchFamily="34" charset="0"/>
              </a:rPr>
              <a:t>Styles Mapping to Tags</a:t>
            </a:r>
          </a:p>
          <a:p>
            <a:pPr marL="342900" indent="-342900">
              <a:spcBef>
                <a:spcPts val="700"/>
              </a:spcBef>
            </a:pPr>
            <a:r>
              <a:rPr lang="en-US" dirty="0">
                <a:latin typeface="Arial" panose="020B0604020202020204" pitchFamily="34" charset="0"/>
                <a:cs typeface="Arial" panose="020B0604020202020204" pitchFamily="34" charset="0"/>
              </a:rPr>
              <a:t>Image Alt Text</a:t>
            </a:r>
          </a:p>
          <a:p>
            <a:pPr marL="342900" indent="-342900">
              <a:spcBef>
                <a:spcPts val="700"/>
              </a:spcBef>
            </a:pPr>
            <a:r>
              <a:rPr lang="en-US" dirty="0">
                <a:latin typeface="Arial" panose="020B0604020202020204" pitchFamily="34" charset="0"/>
                <a:cs typeface="Arial" panose="020B0604020202020204" pitchFamily="34" charset="0"/>
              </a:rPr>
              <a:t>Soft Returns</a:t>
            </a:r>
          </a:p>
          <a:p>
            <a:pPr marL="342900" indent="-342900">
              <a:spcBef>
                <a:spcPts val="700"/>
              </a:spcBef>
            </a:pPr>
            <a:r>
              <a:rPr lang="en-US" dirty="0">
                <a:latin typeface="Arial" panose="020B0604020202020204" pitchFamily="34" charset="0"/>
                <a:cs typeface="Arial" panose="020B0604020202020204" pitchFamily="34" charset="0"/>
              </a:rPr>
              <a:t>Some Reading Order Structure</a:t>
            </a:r>
          </a:p>
          <a:p>
            <a:pPr marL="342900" indent="-342900">
              <a:spcBef>
                <a:spcPts val="700"/>
              </a:spcBef>
            </a:pPr>
            <a:endParaRPr lang="en-US" dirty="0">
              <a:latin typeface="Arial" panose="020B0604020202020204" pitchFamily="34" charset="0"/>
              <a:cs typeface="Arial" panose="020B0604020202020204" pitchFamily="34" charset="0"/>
            </a:endParaRPr>
          </a:p>
          <a:p>
            <a:pPr marL="342900" indent="-342900">
              <a:spcBef>
                <a:spcPts val="700"/>
              </a:spcBef>
            </a:pPr>
            <a:endParaRPr lang="en-US" dirty="0">
              <a:latin typeface="Arial" panose="020B0604020202020204" pitchFamily="34" charset="0"/>
              <a:cs typeface="Arial" panose="020B0604020202020204" pitchFamily="34" charset="0"/>
            </a:endParaRPr>
          </a:p>
          <a:p>
            <a:pPr marL="173990">
              <a:spcBef>
                <a:spcPts val="700"/>
              </a:spcBef>
            </a:pPr>
            <a:endParaRPr lang="en-US" dirty="0">
              <a:latin typeface="Arial" panose="020B0604020202020204" pitchFamily="34" charset="0"/>
              <a:cs typeface="Arial" panose="020B0604020202020204" pitchFamily="34" charset="0"/>
            </a:endParaRPr>
          </a:p>
          <a:p>
            <a:pPr>
              <a:spcBef>
                <a:spcPts val="700"/>
              </a:spcBef>
            </a:pPr>
            <a:endParaRPr lang="en-US" dirty="0">
              <a:latin typeface="Arial" panose="020B0604020202020204" pitchFamily="34" charset="0"/>
              <a:cs typeface="Arial" panose="020B0604020202020204" pitchFamily="34" charset="0"/>
            </a:endParaRPr>
          </a:p>
        </p:txBody>
      </p:sp>
      <p:pic>
        <p:nvPicPr>
          <p:cNvPr id="12" name="Picture 11" descr="A picture containing clock, object, red&#10;&#10;Description generated with high confidence">
            <a:extLst>
              <a:ext uri="{FF2B5EF4-FFF2-40B4-BE49-F238E27FC236}">
                <a16:creationId xmlns:a16="http://schemas.microsoft.com/office/drawing/2014/main" id="{502B87F0-5295-4827-AEE0-CA20AB08DEED}"/>
              </a:ext>
            </a:extLst>
          </p:cNvPr>
          <p:cNvPicPr>
            <a:picLocks noChangeAspect="1"/>
          </p:cNvPicPr>
          <p:nvPr/>
        </p:nvPicPr>
        <p:blipFill>
          <a:blip r:embed="rId3"/>
          <a:stretch>
            <a:fillRect/>
          </a:stretch>
        </p:blipFill>
        <p:spPr>
          <a:xfrm>
            <a:off x="6556076" y="1919378"/>
            <a:ext cx="1249212" cy="1189546"/>
          </a:xfrm>
          <a:prstGeom prst="rect">
            <a:avLst/>
          </a:prstGeom>
        </p:spPr>
      </p:pic>
    </p:spTree>
    <p:extLst>
      <p:ext uri="{BB962C8B-B14F-4D97-AF65-F5344CB8AC3E}">
        <p14:creationId xmlns:p14="http://schemas.microsoft.com/office/powerpoint/2010/main" val="1542932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6375"/>
            <a:ext cx="4035528" cy="857250"/>
          </a:xfrm>
        </p:spPr>
        <p:txBody>
          <a:bodyPr/>
          <a:lstStyle/>
          <a:p>
            <a:r>
              <a:rPr lang="en-US" b="1" dirty="0">
                <a:latin typeface="Arial Black" panose="020B0604020202020204" pitchFamily="34" charset="0"/>
                <a:cs typeface="Arial Black" panose="020B0604020202020204" pitchFamily="34" charset="0"/>
              </a:rPr>
              <a:t>Overview</a:t>
            </a:r>
          </a:p>
        </p:txBody>
      </p:sp>
      <p:sp>
        <p:nvSpPr>
          <p:cNvPr id="2" name="Content Placeholder 1"/>
          <p:cNvSpPr>
            <a:spLocks noGrp="1"/>
          </p:cNvSpPr>
          <p:nvPr>
            <p:ph idx="1"/>
          </p:nvPr>
        </p:nvSpPr>
        <p:spPr>
          <a:xfrm>
            <a:off x="453369" y="1187570"/>
            <a:ext cx="8229600" cy="2880359"/>
          </a:xfrm>
        </p:spPr>
        <p:txBody>
          <a:bodyPr/>
          <a:lstStyle/>
          <a:p>
            <a:pPr marL="0" indent="0" algn="ctr">
              <a:buNone/>
            </a:pPr>
            <a:r>
              <a:rPr lang="en-US" sz="2000" dirty="0">
                <a:latin typeface="Arial" panose="020B0604020202020204" pitchFamily="34" charset="0"/>
                <a:cs typeface="Arial" panose="020B0604020202020204" pitchFamily="34" charset="0"/>
              </a:rPr>
              <a:t>Digital Accessibility is the ability of a website, </a:t>
            </a:r>
          </a:p>
          <a:p>
            <a:pPr marL="0" indent="0" algn="ctr">
              <a:buNone/>
            </a:pPr>
            <a:r>
              <a:rPr lang="en-US" sz="2000" dirty="0">
                <a:latin typeface="Arial" panose="020B0604020202020204" pitchFamily="34" charset="0"/>
                <a:cs typeface="Arial" panose="020B0604020202020204" pitchFamily="34" charset="0"/>
              </a:rPr>
              <a:t>mobile application or electronic document to be easily </a:t>
            </a:r>
          </a:p>
          <a:p>
            <a:pPr marL="0" indent="0" algn="ctr">
              <a:buNone/>
            </a:pPr>
            <a:r>
              <a:rPr lang="en-US" sz="2000" dirty="0">
                <a:latin typeface="Arial" panose="020B0604020202020204" pitchFamily="34" charset="0"/>
                <a:cs typeface="Arial" panose="020B0604020202020204" pitchFamily="34" charset="0"/>
              </a:rPr>
              <a:t>navigated and understood by a wide range of users, </a:t>
            </a:r>
          </a:p>
          <a:p>
            <a:pPr marL="0" indent="0" algn="ctr">
              <a:buNone/>
            </a:pPr>
            <a:r>
              <a:rPr lang="en-US" sz="2000" dirty="0">
                <a:latin typeface="Arial" panose="020B0604020202020204" pitchFamily="34" charset="0"/>
                <a:cs typeface="Arial" panose="020B0604020202020204" pitchFamily="34" charset="0"/>
              </a:rPr>
              <a:t>including those users who have visual, auditory, </a:t>
            </a:r>
          </a:p>
          <a:p>
            <a:pPr marL="0" indent="0" algn="ctr">
              <a:buNone/>
            </a:pPr>
            <a:r>
              <a:rPr lang="en-US" sz="2000" dirty="0">
                <a:latin typeface="Arial" panose="020B0604020202020204" pitchFamily="34" charset="0"/>
                <a:cs typeface="Arial" panose="020B0604020202020204" pitchFamily="34" charset="0"/>
              </a:rPr>
              <a:t>motor or cognitive issues.</a:t>
            </a:r>
          </a:p>
        </p:txBody>
      </p:sp>
      <p:cxnSp>
        <p:nvCxnSpPr>
          <p:cNvPr id="5" name="Straight Connector 4">
            <a:extLst>
              <a:ext uri="{FF2B5EF4-FFF2-40B4-BE49-F238E27FC236}">
                <a16:creationId xmlns:a16="http://schemas.microsoft.com/office/drawing/2014/main" id="{7D380193-E2B9-4468-B137-97B65CAD0B66}"/>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850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90718"/>
            <a:ext cx="7886700" cy="994172"/>
          </a:xfrm>
        </p:spPr>
        <p:txBody>
          <a:bodyPr/>
          <a:lstStyle/>
          <a:p>
            <a:r>
              <a:rPr lang="en-US" b="1" dirty="0">
                <a:latin typeface="Arial Black" panose="020B0604020202020204" pitchFamily="34" charset="0"/>
                <a:cs typeface="Arial Black" panose="020B0604020202020204" pitchFamily="34" charset="0"/>
              </a:rPr>
              <a:t>Microsoft Office for Accessibility</a:t>
            </a: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sp>
        <p:nvSpPr>
          <p:cNvPr id="8" name="Content Placeholder 1">
            <a:extLst>
              <a:ext uri="{FF2B5EF4-FFF2-40B4-BE49-F238E27FC236}">
                <a16:creationId xmlns:a16="http://schemas.microsoft.com/office/drawing/2014/main" id="{AB6BC759-478A-4B9E-8BD3-E3B78462E8BD}"/>
              </a:ext>
            </a:extLst>
          </p:cNvPr>
          <p:cNvSpPr txBox="1">
            <a:spLocks/>
          </p:cNvSpPr>
          <p:nvPr/>
        </p:nvSpPr>
        <p:spPr>
          <a:xfrm>
            <a:off x="628650" y="1369218"/>
            <a:ext cx="8005313" cy="3263504"/>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spcBef>
                <a:spcPts val="700"/>
              </a:spcBef>
              <a:buNone/>
            </a:pPr>
            <a:r>
              <a:rPr lang="en-US" b="1" dirty="0">
                <a:latin typeface="Arial"/>
                <a:cs typeface="Arial"/>
              </a:rPr>
              <a:t>Easy, but not necessarily accurate:</a:t>
            </a:r>
          </a:p>
          <a:p>
            <a:pPr marL="342900" indent="-342900">
              <a:spcBef>
                <a:spcPts val="700"/>
              </a:spcBef>
            </a:pPr>
            <a:r>
              <a:rPr lang="en-US" dirty="0">
                <a:latin typeface="Arial"/>
                <a:cs typeface="Arial"/>
              </a:rPr>
              <a:t>Accessibility Checker, </a:t>
            </a:r>
            <a:r>
              <a:rPr lang="en-US" dirty="0">
                <a:latin typeface="Arial" panose="020B0604020202020204" pitchFamily="34" charset="0"/>
                <a:cs typeface="Arial" panose="020B0604020202020204" pitchFamily="34" charset="0"/>
              </a:rPr>
              <a:t>simplified</a:t>
            </a:r>
          </a:p>
          <a:p>
            <a:pPr marL="342900" indent="-342900">
              <a:spcBef>
                <a:spcPts val="700"/>
              </a:spcBef>
            </a:pPr>
            <a:r>
              <a:rPr lang="en-US" dirty="0">
                <a:latin typeface="Arial" panose="020B0604020202020204" pitchFamily="34" charset="0"/>
                <a:cs typeface="Arial" panose="020B0604020202020204" pitchFamily="34" charset="0"/>
              </a:rPr>
              <a:t>Image Alt Text</a:t>
            </a:r>
          </a:p>
          <a:p>
            <a:pPr marL="342900" indent="-342900">
              <a:spcBef>
                <a:spcPts val="700"/>
              </a:spcBef>
            </a:pPr>
            <a:r>
              <a:rPr lang="en-US" dirty="0">
                <a:latin typeface="Arial" panose="020B0604020202020204" pitchFamily="34" charset="0"/>
                <a:cs typeface="Arial" panose="020B0604020202020204" pitchFamily="34" charset="0"/>
              </a:rPr>
              <a:t>Hyperlinks</a:t>
            </a:r>
          </a:p>
          <a:p>
            <a:pPr marL="342900" indent="-342900">
              <a:spcBef>
                <a:spcPts val="700"/>
              </a:spcBef>
            </a:pPr>
            <a:r>
              <a:rPr lang="en-US" dirty="0">
                <a:latin typeface="Arial" panose="020B0604020202020204" pitchFamily="34" charset="0"/>
                <a:cs typeface="Arial" panose="020B0604020202020204" pitchFamily="34" charset="0"/>
              </a:rPr>
              <a:t>Standardized Styles</a:t>
            </a:r>
          </a:p>
          <a:p>
            <a:pPr marL="0" indent="0">
              <a:spcBef>
                <a:spcPts val="700"/>
              </a:spcBef>
              <a:buNone/>
            </a:pPr>
            <a:endParaRPr lang="en-US" dirty="0">
              <a:latin typeface="Arial" panose="020B0604020202020204" pitchFamily="34" charset="0"/>
              <a:cs typeface="Arial" panose="020B0604020202020204" pitchFamily="34" charset="0"/>
            </a:endParaRPr>
          </a:p>
          <a:p>
            <a:pPr marL="342900" indent="-342900">
              <a:spcBef>
                <a:spcPts val="700"/>
              </a:spcBef>
            </a:pPr>
            <a:endParaRPr lang="en-US" dirty="0">
              <a:latin typeface="Arial" panose="020B0604020202020204" pitchFamily="34" charset="0"/>
              <a:cs typeface="Arial" panose="020B0604020202020204" pitchFamily="34" charset="0"/>
            </a:endParaRPr>
          </a:p>
          <a:p>
            <a:pPr marL="342900" indent="-342900">
              <a:spcBef>
                <a:spcPts val="700"/>
              </a:spcBef>
            </a:pPr>
            <a:endParaRPr lang="en-US" dirty="0">
              <a:latin typeface="Arial" panose="020B0604020202020204" pitchFamily="34" charset="0"/>
              <a:cs typeface="Arial" panose="020B0604020202020204" pitchFamily="34" charset="0"/>
            </a:endParaRPr>
          </a:p>
          <a:p>
            <a:pPr marL="173990">
              <a:spcBef>
                <a:spcPts val="700"/>
              </a:spcBef>
            </a:pPr>
            <a:endParaRPr lang="en-US" dirty="0">
              <a:latin typeface="Arial" panose="020B0604020202020204" pitchFamily="34" charset="0"/>
              <a:cs typeface="Arial" panose="020B0604020202020204" pitchFamily="34" charset="0"/>
            </a:endParaRPr>
          </a:p>
          <a:p>
            <a:pPr>
              <a:spcBef>
                <a:spcPts val="700"/>
              </a:spcBef>
            </a:pPr>
            <a:endParaRPr lang="en-US" dirty="0">
              <a:latin typeface="Arial" panose="020B0604020202020204" pitchFamily="34" charset="0"/>
              <a:cs typeface="Arial" panose="020B0604020202020204" pitchFamily="34" charset="0"/>
            </a:endParaRPr>
          </a:p>
        </p:txBody>
      </p:sp>
      <p:pic>
        <p:nvPicPr>
          <p:cNvPr id="2" name="Picture 5">
            <a:extLst>
              <a:ext uri="{FF2B5EF4-FFF2-40B4-BE49-F238E27FC236}">
                <a16:creationId xmlns:a16="http://schemas.microsoft.com/office/drawing/2014/main" id="{757B9923-48D9-40B6-9349-6B59990B87D3}"/>
              </a:ext>
            </a:extLst>
          </p:cNvPr>
          <p:cNvPicPr>
            <a:picLocks noChangeAspect="1"/>
          </p:cNvPicPr>
          <p:nvPr/>
        </p:nvPicPr>
        <p:blipFill>
          <a:blip r:embed="rId3"/>
          <a:stretch>
            <a:fillRect/>
          </a:stretch>
        </p:blipFill>
        <p:spPr>
          <a:xfrm>
            <a:off x="6461722" y="1447620"/>
            <a:ext cx="895350" cy="885825"/>
          </a:xfrm>
          <a:prstGeom prst="rect">
            <a:avLst/>
          </a:prstGeom>
        </p:spPr>
      </p:pic>
      <p:pic>
        <p:nvPicPr>
          <p:cNvPr id="4" name="Picture 7" descr="A close up of a sign&#10;&#10;Description generated with very high confidence">
            <a:extLst>
              <a:ext uri="{FF2B5EF4-FFF2-40B4-BE49-F238E27FC236}">
                <a16:creationId xmlns:a16="http://schemas.microsoft.com/office/drawing/2014/main" id="{DDC410EE-8CA9-48C8-87C8-FCEEBAF2CE3E}"/>
              </a:ext>
            </a:extLst>
          </p:cNvPr>
          <p:cNvPicPr>
            <a:picLocks noChangeAspect="1"/>
          </p:cNvPicPr>
          <p:nvPr/>
        </p:nvPicPr>
        <p:blipFill>
          <a:blip r:embed="rId4"/>
          <a:stretch>
            <a:fillRect/>
          </a:stretch>
        </p:blipFill>
        <p:spPr>
          <a:xfrm>
            <a:off x="5375333" y="2701145"/>
            <a:ext cx="1518968" cy="897866"/>
          </a:xfrm>
          <a:prstGeom prst="rect">
            <a:avLst/>
          </a:prstGeom>
        </p:spPr>
      </p:pic>
      <p:pic>
        <p:nvPicPr>
          <p:cNvPr id="10" name="Picture 9" descr="A close up of a sign&#10;&#10;Description generated with very high confidence">
            <a:extLst>
              <a:ext uri="{FF2B5EF4-FFF2-40B4-BE49-F238E27FC236}">
                <a16:creationId xmlns:a16="http://schemas.microsoft.com/office/drawing/2014/main" id="{FA14487E-8E6B-4FFB-A3CC-B49EB6755C7A}"/>
              </a:ext>
            </a:extLst>
          </p:cNvPr>
          <p:cNvPicPr>
            <a:picLocks noChangeAspect="1"/>
          </p:cNvPicPr>
          <p:nvPr/>
        </p:nvPicPr>
        <p:blipFill>
          <a:blip r:embed="rId5"/>
          <a:stretch>
            <a:fillRect/>
          </a:stretch>
        </p:blipFill>
        <p:spPr>
          <a:xfrm>
            <a:off x="7286621" y="2703841"/>
            <a:ext cx="914400" cy="933450"/>
          </a:xfrm>
          <a:prstGeom prst="rect">
            <a:avLst/>
          </a:prstGeom>
        </p:spPr>
      </p:pic>
    </p:spTree>
    <p:extLst>
      <p:ext uri="{BB962C8B-B14F-4D97-AF65-F5344CB8AC3E}">
        <p14:creationId xmlns:p14="http://schemas.microsoft.com/office/powerpoint/2010/main" val="38453801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90718"/>
            <a:ext cx="7886700" cy="994172"/>
          </a:xfrm>
        </p:spPr>
        <p:txBody>
          <a:bodyPr/>
          <a:lstStyle/>
          <a:p>
            <a:r>
              <a:rPr lang="en-US" b="1" dirty="0">
                <a:latin typeface="Arial Black" panose="020B0604020202020204" pitchFamily="34" charset="0"/>
                <a:cs typeface="Arial Black" panose="020B0604020202020204" pitchFamily="34" charset="0"/>
              </a:rPr>
              <a:t>Accessibility Checkers</a:t>
            </a: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sp>
        <p:nvSpPr>
          <p:cNvPr id="8" name="Content Placeholder 1">
            <a:extLst>
              <a:ext uri="{FF2B5EF4-FFF2-40B4-BE49-F238E27FC236}">
                <a16:creationId xmlns:a16="http://schemas.microsoft.com/office/drawing/2014/main" id="{AB6BC759-478A-4B9E-8BD3-E3B78462E8BD}"/>
              </a:ext>
            </a:extLst>
          </p:cNvPr>
          <p:cNvSpPr txBox="1">
            <a:spLocks/>
          </p:cNvSpPr>
          <p:nvPr/>
        </p:nvSpPr>
        <p:spPr>
          <a:xfrm>
            <a:off x="628650" y="1369218"/>
            <a:ext cx="8005313" cy="3263504"/>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spcBef>
                <a:spcPts val="700"/>
              </a:spcBef>
              <a:buNone/>
            </a:pPr>
            <a:r>
              <a:rPr lang="en-US" b="1" dirty="0">
                <a:latin typeface="Arial"/>
                <a:cs typeface="Arial"/>
              </a:rPr>
              <a:t>Our Recommendation:</a:t>
            </a:r>
          </a:p>
          <a:p>
            <a:pPr marL="342900" indent="-342900">
              <a:spcBef>
                <a:spcPts val="700"/>
              </a:spcBef>
            </a:pPr>
            <a:r>
              <a:rPr lang="en-US" dirty="0">
                <a:latin typeface="Arial"/>
                <a:cs typeface="Arial"/>
              </a:rPr>
              <a:t>Acrobat Pro</a:t>
            </a:r>
            <a:r>
              <a:rPr lang="en-US" dirty="0">
                <a:latin typeface="Arial" panose="020B0604020202020204" pitchFamily="34" charset="0"/>
                <a:cs typeface="Arial" panose="020B0604020202020204" pitchFamily="34" charset="0"/>
              </a:rPr>
              <a:t> Accessibility Checker</a:t>
            </a:r>
          </a:p>
          <a:p>
            <a:pPr marL="342900" indent="-342900">
              <a:spcBef>
                <a:spcPts val="700"/>
              </a:spcBef>
            </a:pPr>
            <a:endParaRPr lang="en-US" dirty="0">
              <a:latin typeface="Arial" panose="020B0604020202020204" pitchFamily="34" charset="0"/>
              <a:cs typeface="Arial" panose="020B0604020202020204" pitchFamily="34" charset="0"/>
            </a:endParaRPr>
          </a:p>
          <a:p>
            <a:pPr marL="0" indent="0">
              <a:spcBef>
                <a:spcPts val="700"/>
              </a:spcBef>
              <a:buNone/>
            </a:pPr>
            <a:r>
              <a:rPr lang="en-US" b="1" dirty="0">
                <a:latin typeface="Arial" panose="020B0604020202020204" pitchFamily="34" charset="0"/>
                <a:cs typeface="Arial" panose="020B0604020202020204" pitchFamily="34" charset="0"/>
              </a:rPr>
              <a:t>Other Options:</a:t>
            </a:r>
            <a:endParaRPr lang="en-US" dirty="0">
              <a:latin typeface="Arial" panose="020B0604020202020204" pitchFamily="34" charset="0"/>
              <a:cs typeface="Arial" panose="020B0604020202020204" pitchFamily="34" charset="0"/>
            </a:endParaRPr>
          </a:p>
          <a:p>
            <a:pPr marL="342900" indent="-342900">
              <a:spcBef>
                <a:spcPts val="700"/>
              </a:spcBef>
            </a:pPr>
            <a:r>
              <a:rPr lang="en-US" dirty="0">
                <a:latin typeface="Arial" panose="020B0604020202020204" pitchFamily="34" charset="0"/>
                <a:cs typeface="Arial" panose="020B0604020202020204" pitchFamily="34" charset="0"/>
              </a:rPr>
              <a:t>Microsoft Office Checkers</a:t>
            </a:r>
          </a:p>
          <a:p>
            <a:pPr marL="342900" indent="-342900">
              <a:spcBef>
                <a:spcPts val="700"/>
              </a:spcBef>
            </a:pPr>
            <a:r>
              <a:rPr lang="en-US" dirty="0">
                <a:latin typeface="Arial" panose="020B0604020202020204" pitchFamily="34" charset="0"/>
                <a:cs typeface="Arial" panose="020B0604020202020204" pitchFamily="34" charset="0"/>
              </a:rPr>
              <a:t>Axes PDF</a:t>
            </a:r>
          </a:p>
          <a:p>
            <a:pPr marL="342900" indent="-342900">
              <a:spcBef>
                <a:spcPts val="700"/>
              </a:spcBef>
            </a:pPr>
            <a:r>
              <a:rPr lang="en-US" dirty="0">
                <a:latin typeface="Arial" panose="020B0604020202020204" pitchFamily="34" charset="0"/>
                <a:cs typeface="Arial" panose="020B0604020202020204" pitchFamily="34" charset="0"/>
              </a:rPr>
              <a:t>Pave PDF Checker</a:t>
            </a:r>
          </a:p>
          <a:p>
            <a:pPr marL="342900" indent="-342900">
              <a:spcBef>
                <a:spcPts val="700"/>
              </a:spcBef>
            </a:pPr>
            <a:endParaRPr lang="en-US" dirty="0">
              <a:latin typeface="Arial" panose="020B0604020202020204" pitchFamily="34" charset="0"/>
              <a:cs typeface="Arial" panose="020B0604020202020204" pitchFamily="34" charset="0"/>
            </a:endParaRPr>
          </a:p>
          <a:p>
            <a:pPr marL="342900" indent="-342900">
              <a:spcBef>
                <a:spcPts val="700"/>
              </a:spcBef>
            </a:pPr>
            <a:endParaRPr lang="en-US" dirty="0">
              <a:latin typeface="Arial" panose="020B0604020202020204" pitchFamily="34" charset="0"/>
              <a:cs typeface="Arial" panose="020B0604020202020204" pitchFamily="34" charset="0"/>
            </a:endParaRPr>
          </a:p>
          <a:p>
            <a:pPr marL="342900" indent="-342900">
              <a:spcBef>
                <a:spcPts val="700"/>
              </a:spcBef>
            </a:pPr>
            <a:endParaRPr lang="en-US" dirty="0">
              <a:latin typeface="Arial" panose="020B0604020202020204" pitchFamily="34" charset="0"/>
              <a:cs typeface="Arial" panose="020B0604020202020204" pitchFamily="34" charset="0"/>
            </a:endParaRPr>
          </a:p>
          <a:p>
            <a:pPr marL="0" indent="0">
              <a:spcBef>
                <a:spcPts val="700"/>
              </a:spcBef>
              <a:buNone/>
            </a:pPr>
            <a:endParaRPr lang="en-US" dirty="0">
              <a:latin typeface="Arial" panose="020B0604020202020204" pitchFamily="34" charset="0"/>
              <a:cs typeface="Arial" panose="020B0604020202020204" pitchFamily="34" charset="0"/>
            </a:endParaRPr>
          </a:p>
          <a:p>
            <a:pPr marL="342900" indent="-342900">
              <a:spcBef>
                <a:spcPts val="700"/>
              </a:spcBef>
            </a:pPr>
            <a:endParaRPr lang="en-US" dirty="0">
              <a:latin typeface="Arial" panose="020B0604020202020204" pitchFamily="34" charset="0"/>
              <a:cs typeface="Arial" panose="020B0604020202020204" pitchFamily="34" charset="0"/>
            </a:endParaRPr>
          </a:p>
          <a:p>
            <a:pPr marL="342900" indent="-342900">
              <a:spcBef>
                <a:spcPts val="700"/>
              </a:spcBef>
            </a:pPr>
            <a:endParaRPr lang="en-US" dirty="0">
              <a:latin typeface="Arial" panose="020B0604020202020204" pitchFamily="34" charset="0"/>
              <a:cs typeface="Arial" panose="020B0604020202020204" pitchFamily="34" charset="0"/>
            </a:endParaRPr>
          </a:p>
          <a:p>
            <a:pPr marL="173990">
              <a:spcBef>
                <a:spcPts val="700"/>
              </a:spcBef>
            </a:pPr>
            <a:endParaRPr lang="en-US" dirty="0">
              <a:latin typeface="Arial" panose="020B0604020202020204" pitchFamily="34" charset="0"/>
              <a:cs typeface="Arial" panose="020B0604020202020204" pitchFamily="34" charset="0"/>
            </a:endParaRPr>
          </a:p>
          <a:p>
            <a:pPr>
              <a:spcBef>
                <a:spcPts val="700"/>
              </a:spcBef>
            </a:pPr>
            <a:endParaRPr lang="en-US" dirty="0">
              <a:latin typeface="Arial" panose="020B0604020202020204" pitchFamily="34" charset="0"/>
              <a:cs typeface="Arial" panose="020B0604020202020204" pitchFamily="34" charset="0"/>
            </a:endParaRPr>
          </a:p>
        </p:txBody>
      </p:sp>
      <p:pic>
        <p:nvPicPr>
          <p:cNvPr id="6" name="Picture 6" descr="A screenshot of a social media post&#10;&#10;Description generated with very high confidence">
            <a:extLst>
              <a:ext uri="{FF2B5EF4-FFF2-40B4-BE49-F238E27FC236}">
                <a16:creationId xmlns:a16="http://schemas.microsoft.com/office/drawing/2014/main" id="{87915D3D-9AFA-4F8B-BE5E-8FAC1D060A9B}"/>
              </a:ext>
            </a:extLst>
          </p:cNvPr>
          <p:cNvPicPr>
            <a:picLocks noChangeAspect="1"/>
          </p:cNvPicPr>
          <p:nvPr/>
        </p:nvPicPr>
        <p:blipFill>
          <a:blip r:embed="rId3"/>
          <a:stretch>
            <a:fillRect/>
          </a:stretch>
        </p:blipFill>
        <p:spPr>
          <a:xfrm>
            <a:off x="5497179" y="1179300"/>
            <a:ext cx="3023558" cy="27849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446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202593"/>
            <a:ext cx="7886700" cy="994172"/>
          </a:xfrm>
        </p:spPr>
        <p:txBody>
          <a:bodyPr/>
          <a:lstStyle/>
          <a:p>
            <a:r>
              <a:rPr lang="en-US" b="1" dirty="0">
                <a:latin typeface="Arial Black" panose="020B0604020202020204" pitchFamily="34" charset="0"/>
                <a:cs typeface="Arial Black" panose="020B0604020202020204" pitchFamily="34" charset="0"/>
              </a:rPr>
              <a:t>Webinars/Live Events</a:t>
            </a:r>
          </a:p>
        </p:txBody>
      </p:sp>
      <p:sp>
        <p:nvSpPr>
          <p:cNvPr id="2" name="Content Placeholder 1"/>
          <p:cNvSpPr>
            <a:spLocks noGrp="1"/>
          </p:cNvSpPr>
          <p:nvPr>
            <p:ph idx="1"/>
          </p:nvPr>
        </p:nvSpPr>
        <p:spPr/>
        <p:txBody>
          <a:bodyPr vert="horz" lIns="91440" tIns="45720" rIns="91440" bIns="45720" rtlCol="0" anchor="t">
            <a:normAutofit/>
          </a:bodyPr>
          <a:lstStyle/>
          <a:p>
            <a:r>
              <a:rPr lang="en-US" dirty="0">
                <a:latin typeface="Arial" panose="020B0604020202020204" pitchFamily="34" charset="0"/>
                <a:cs typeface="Arial" panose="020B0604020202020204" pitchFamily="34" charset="0"/>
              </a:rPr>
              <a:t>Live events captioned by Caption Colorado </a:t>
            </a:r>
          </a:p>
          <a:p>
            <a:pPr>
              <a:spcBef>
                <a:spcPts val="700"/>
              </a:spcBef>
            </a:pPr>
            <a:r>
              <a:rPr lang="en-US" dirty="0">
                <a:latin typeface="Arial" panose="020B0604020202020204" pitchFamily="34" charset="0"/>
                <a:cs typeface="Arial" panose="020B0604020202020204" pitchFamily="34" charset="0"/>
              </a:rPr>
              <a:t>Post captioning by Caption Sync</a:t>
            </a:r>
          </a:p>
          <a:p>
            <a:pPr>
              <a:spcBef>
                <a:spcPts val="700"/>
              </a:spcBef>
            </a:pPr>
            <a:r>
              <a:rPr lang="en-US" dirty="0">
                <a:latin typeface="Arial" panose="020B0604020202020204" pitchFamily="34" charset="0"/>
                <a:cs typeface="Arial" panose="020B0604020202020204" pitchFamily="34" charset="0"/>
              </a:rPr>
              <a:t>Pass through costs</a:t>
            </a: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729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78844"/>
            <a:ext cx="7886700" cy="994172"/>
          </a:xfrm>
        </p:spPr>
        <p:txBody>
          <a:bodyPr/>
          <a:lstStyle/>
          <a:p>
            <a:r>
              <a:rPr lang="en-US" b="1" dirty="0">
                <a:latin typeface="Arial Black" panose="020B0604020202020204" pitchFamily="34" charset="0"/>
                <a:cs typeface="Arial Black" panose="020B0604020202020204" pitchFamily="34" charset="0"/>
              </a:rPr>
              <a:t>Professional Development</a:t>
            </a:r>
          </a:p>
        </p:txBody>
      </p:sp>
      <p:sp>
        <p:nvSpPr>
          <p:cNvPr id="2" name="Content Placeholder 1"/>
          <p:cNvSpPr>
            <a:spLocks noGrp="1"/>
          </p:cNvSpPr>
          <p:nvPr>
            <p:ph idx="1"/>
          </p:nvPr>
        </p:nvSpPr>
        <p:spPr>
          <a:xfrm>
            <a:off x="628650" y="1369219"/>
            <a:ext cx="7886700" cy="2227661"/>
          </a:xfrm>
        </p:spPr>
        <p:txBody>
          <a:bodyPr vert="horz" lIns="91440" tIns="45720" rIns="91440" bIns="45720" rtlCol="0" anchor="t">
            <a:normAutofit/>
          </a:bodyPr>
          <a:lstStyle/>
          <a:p>
            <a:r>
              <a:rPr lang="en-US" dirty="0">
                <a:latin typeface="Arial" panose="020B0604020202020204" pitchFamily="34" charset="0"/>
                <a:cs typeface="Arial" panose="020B0604020202020204" pitchFamily="34" charset="0"/>
              </a:rPr>
              <a:t>3 tier approach</a:t>
            </a:r>
          </a:p>
          <a:p>
            <a:pPr lvl="1"/>
            <a:r>
              <a:rPr lang="en-US" dirty="0">
                <a:latin typeface="Arial" panose="020B0604020202020204" pitchFamily="34" charset="0"/>
                <a:cs typeface="Arial" panose="020B0604020202020204" pitchFamily="34" charset="0"/>
              </a:rPr>
              <a:t>Direct contributing publication editors (20) - including 2 dedicated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PDF remediation workers</a:t>
            </a:r>
          </a:p>
          <a:p>
            <a:pPr lvl="2">
              <a:spcBef>
                <a:spcPts val="300"/>
              </a:spcBef>
            </a:pPr>
            <a:r>
              <a:rPr lang="en-US" dirty="0">
                <a:latin typeface="Arial" panose="020B0604020202020204" pitchFamily="34" charset="0"/>
                <a:cs typeface="Arial" panose="020B0604020202020204" pitchFamily="34" charset="0"/>
              </a:rPr>
              <a:t>Remediation and new documents</a:t>
            </a:r>
          </a:p>
          <a:p>
            <a:pPr lvl="1"/>
            <a:r>
              <a:rPr lang="en-US" dirty="0">
                <a:latin typeface="Arial" panose="020B0604020202020204" pitchFamily="34" charset="0"/>
                <a:cs typeface="Arial" panose="020B0604020202020204" pitchFamily="34" charset="0"/>
              </a:rPr>
              <a:t>Web content editors (500)</a:t>
            </a:r>
          </a:p>
          <a:p>
            <a:pPr lvl="1"/>
            <a:r>
              <a:rPr lang="en-US" dirty="0">
                <a:latin typeface="Arial" panose="020B0604020202020204" pitchFamily="34" charset="0"/>
                <a:cs typeface="Arial" panose="020B0604020202020204" pitchFamily="34" charset="0"/>
              </a:rPr>
              <a:t>All of ISU Extension &amp; Outreach (1150)</a:t>
            </a:r>
          </a:p>
          <a:p>
            <a:pPr marL="0" indent="0">
              <a:buNone/>
            </a:pP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456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66966"/>
            <a:ext cx="7886700" cy="994172"/>
          </a:xfrm>
        </p:spPr>
        <p:txBody>
          <a:bodyPr/>
          <a:lstStyle/>
          <a:p>
            <a:r>
              <a:rPr lang="en-US" b="1" dirty="0">
                <a:latin typeface="Arial Black" panose="020B0604020202020204" pitchFamily="34" charset="0"/>
                <a:cs typeface="Arial Black" panose="020B0604020202020204" pitchFamily="34" charset="0"/>
              </a:rPr>
              <a:t>Video Captions Demo</a:t>
            </a:r>
            <a:endParaRPr lang="en-US" b="1" dirty="0" err="1">
              <a:latin typeface="Arial Black" panose="020B0604020202020204" pitchFamily="34" charset="0"/>
              <a:cs typeface="Arial Black" panose="020B0604020202020204" pitchFamily="34" charset="0"/>
            </a:endParaRPr>
          </a:p>
        </p:txBody>
      </p:sp>
      <p:sp>
        <p:nvSpPr>
          <p:cNvPr id="2" name="Content Placeholder 1"/>
          <p:cNvSpPr>
            <a:spLocks noGrp="1"/>
          </p:cNvSpPr>
          <p:nvPr>
            <p:ph idx="1"/>
          </p:nvPr>
        </p:nvSpPr>
        <p:spPr/>
        <p:txBody>
          <a:bodyPr vert="horz" lIns="91440" tIns="45720" rIns="91440" bIns="45720" rtlCol="0" anchor="t">
            <a:normAutofit/>
          </a:bodyPr>
          <a:lstStyle/>
          <a:p>
            <a:pPr marL="0" indent="0"/>
            <a:r>
              <a:rPr lang="en-US" dirty="0">
                <a:latin typeface="Arial" panose="020B0604020202020204" pitchFamily="34" charset="0"/>
                <a:cs typeface="Arial" panose="020B0604020202020204" pitchFamily="34" charset="0"/>
              </a:rPr>
              <a:t> Closed Captions Workflow</a:t>
            </a:r>
          </a:p>
          <a:p>
            <a:pPr lvl="1">
              <a:spcBef>
                <a:spcPts val="300"/>
              </a:spcBef>
            </a:pPr>
            <a:r>
              <a:rPr lang="en-US" dirty="0">
                <a:latin typeface="Arial" panose="020B0604020202020204" pitchFamily="34" charset="0"/>
                <a:cs typeface="Arial" panose="020B0604020202020204" pitchFamily="34" charset="0"/>
              </a:rPr>
              <a:t>FREE</a:t>
            </a:r>
          </a:p>
          <a:p>
            <a:pPr lvl="1">
              <a:spcBef>
                <a:spcPts val="300"/>
              </a:spcBef>
            </a:pPr>
            <a:r>
              <a:rPr lang="en-US" dirty="0">
                <a:latin typeface="Arial" panose="020B0604020202020204" pitchFamily="34" charset="0"/>
                <a:cs typeface="Arial" panose="020B0604020202020204" pitchFamily="34" charset="0"/>
              </a:rPr>
              <a:t>Use YouTube</a:t>
            </a:r>
          </a:p>
          <a:p>
            <a:pPr lvl="2">
              <a:spcBef>
                <a:spcPts val="300"/>
              </a:spcBef>
            </a:pPr>
            <a:r>
              <a:rPr lang="en-US" dirty="0">
                <a:latin typeface="Arial" panose="020B0604020202020204" pitchFamily="34" charset="0"/>
                <a:cs typeface="Arial" panose="020B0604020202020204" pitchFamily="34" charset="0"/>
              </a:rPr>
              <a:t>Auto-generate captions</a:t>
            </a:r>
          </a:p>
          <a:p>
            <a:pPr lvl="2">
              <a:spcBef>
                <a:spcPts val="300"/>
              </a:spcBef>
            </a:pPr>
            <a:r>
              <a:rPr lang="en-US" dirty="0">
                <a:latin typeface="Arial" panose="020B0604020202020204" pitchFamily="34" charset="0"/>
                <a:cs typeface="Arial" panose="020B0604020202020204" pitchFamily="34" charset="0"/>
              </a:rPr>
              <a:t>Edit captions</a:t>
            </a:r>
          </a:p>
          <a:p>
            <a:pPr lvl="2">
              <a:spcBef>
                <a:spcPts val="300"/>
              </a:spcBef>
            </a:pPr>
            <a:r>
              <a:rPr lang="en-US" dirty="0">
                <a:latin typeface="Arial" panose="020B0604020202020204" pitchFamily="34" charset="0"/>
                <a:cs typeface="Arial" panose="020B0604020202020204" pitchFamily="34" charset="0"/>
              </a:rPr>
              <a:t>Export .</a:t>
            </a:r>
            <a:r>
              <a:rPr lang="en-US" dirty="0" err="1">
                <a:latin typeface="Arial" panose="020B0604020202020204" pitchFamily="34" charset="0"/>
                <a:cs typeface="Arial" panose="020B0604020202020204" pitchFamily="34" charset="0"/>
              </a:rPr>
              <a:t>srt</a:t>
            </a:r>
            <a:r>
              <a:rPr lang="en-US" dirty="0">
                <a:latin typeface="Arial" panose="020B0604020202020204" pitchFamily="34" charset="0"/>
                <a:cs typeface="Arial" panose="020B0604020202020204" pitchFamily="34" charset="0"/>
              </a:rPr>
              <a:t> file</a:t>
            </a:r>
          </a:p>
          <a:p>
            <a:pPr lvl="2">
              <a:spcBef>
                <a:spcPts val="300"/>
              </a:spcBef>
            </a:pPr>
            <a:r>
              <a:rPr lang="en-US" dirty="0">
                <a:latin typeface="Arial" panose="020B0604020202020204" pitchFamily="34" charset="0"/>
                <a:cs typeface="Arial" panose="020B0604020202020204" pitchFamily="34" charset="0"/>
              </a:rPr>
              <a:t>Name .</a:t>
            </a:r>
            <a:r>
              <a:rPr lang="en-US" dirty="0" err="1">
                <a:latin typeface="Arial" panose="020B0604020202020204" pitchFamily="34" charset="0"/>
                <a:cs typeface="Arial" panose="020B0604020202020204" pitchFamily="34" charset="0"/>
              </a:rPr>
              <a:t>srt</a:t>
            </a:r>
            <a:r>
              <a:rPr lang="en-US" dirty="0">
                <a:latin typeface="Arial" panose="020B0604020202020204" pitchFamily="34" charset="0"/>
                <a:cs typeface="Arial" panose="020B0604020202020204" pitchFamily="34" charset="0"/>
              </a:rPr>
              <a:t> file</a:t>
            </a:r>
          </a:p>
          <a:p>
            <a:pPr lvl="1">
              <a:spcBef>
                <a:spcPts val="300"/>
              </a:spcBef>
            </a:pPr>
            <a:r>
              <a:rPr lang="en-US" dirty="0">
                <a:latin typeface="Arial" panose="020B0604020202020204" pitchFamily="34" charset="0"/>
                <a:cs typeface="Arial" panose="020B0604020202020204" pitchFamily="34" charset="0"/>
              </a:rPr>
              <a:t>Import .</a:t>
            </a:r>
            <a:r>
              <a:rPr lang="en-US" dirty="0" err="1">
                <a:latin typeface="Arial" panose="020B0604020202020204" pitchFamily="34" charset="0"/>
                <a:cs typeface="Arial" panose="020B0604020202020204" pitchFamily="34" charset="0"/>
              </a:rPr>
              <a:t>srt</a:t>
            </a:r>
            <a:r>
              <a:rPr lang="en-US" dirty="0">
                <a:latin typeface="Arial" panose="020B0604020202020204" pitchFamily="34" charset="0"/>
                <a:cs typeface="Arial" panose="020B0604020202020204" pitchFamily="34" charset="0"/>
              </a:rPr>
              <a:t> to other platforms</a:t>
            </a:r>
          </a:p>
          <a:p>
            <a:pPr marL="342900" lvl="1" indent="0">
              <a:spcBef>
                <a:spcPts val="300"/>
              </a:spcBef>
              <a:buNone/>
            </a:pPr>
            <a:endParaRPr lang="en-US" dirty="0">
              <a:latin typeface="Arial" panose="020B0604020202020204" pitchFamily="34" charset="0"/>
              <a:cs typeface="Arial" panose="020B0604020202020204" pitchFamily="34" charset="0"/>
            </a:endParaRPr>
          </a:p>
          <a:p>
            <a:pPr lvl="1">
              <a:spcBef>
                <a:spcPts val="300"/>
              </a:spcBef>
            </a:pP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3" descr="A drawing of a face&#10;&#10;Description generated with high confidence">
            <a:extLst>
              <a:ext uri="{FF2B5EF4-FFF2-40B4-BE49-F238E27FC236}">
                <a16:creationId xmlns:a16="http://schemas.microsoft.com/office/drawing/2014/main" id="{08FA8D1A-C0AB-46A3-9A20-507C61DEE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389" y="202861"/>
            <a:ext cx="865323" cy="584143"/>
          </a:xfrm>
          <a:prstGeom prst="rect">
            <a:avLst/>
          </a:prstGeom>
        </p:spPr>
      </p:pic>
      <p:pic>
        <p:nvPicPr>
          <p:cNvPr id="8" name="Picture 6" descr="A close up of a sign&#10;&#10;Description generated with very high confidence">
            <a:extLst>
              <a:ext uri="{FF2B5EF4-FFF2-40B4-BE49-F238E27FC236}">
                <a16:creationId xmlns:a16="http://schemas.microsoft.com/office/drawing/2014/main" id="{0618AAEA-59AE-47FE-8FE7-19315CC51A56}"/>
              </a:ext>
            </a:extLst>
          </p:cNvPr>
          <p:cNvPicPr>
            <a:picLocks noChangeAspect="1"/>
          </p:cNvPicPr>
          <p:nvPr/>
        </p:nvPicPr>
        <p:blipFill>
          <a:blip r:embed="rId4"/>
          <a:stretch>
            <a:fillRect/>
          </a:stretch>
        </p:blipFill>
        <p:spPr>
          <a:xfrm>
            <a:off x="4580627" y="1851111"/>
            <a:ext cx="3940115" cy="1538325"/>
          </a:xfrm>
          <a:prstGeom prst="rect">
            <a:avLst/>
          </a:prstGeom>
        </p:spPr>
      </p:pic>
    </p:spTree>
    <p:extLst>
      <p:ext uri="{BB962C8B-B14F-4D97-AF65-F5344CB8AC3E}">
        <p14:creationId xmlns:p14="http://schemas.microsoft.com/office/powerpoint/2010/main" val="1130709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78842"/>
            <a:ext cx="7886700" cy="994172"/>
          </a:xfrm>
        </p:spPr>
        <p:txBody>
          <a:bodyPr/>
          <a:lstStyle/>
          <a:p>
            <a:r>
              <a:rPr lang="en-US" b="1" dirty="0">
                <a:latin typeface="Arial Black" panose="020B0604020202020204" pitchFamily="34" charset="0"/>
                <a:cs typeface="Arial Black" panose="020B0604020202020204" pitchFamily="34" charset="0"/>
              </a:rPr>
              <a:t>InDesign &amp; Acrobat Pro Demo</a:t>
            </a:r>
          </a:p>
        </p:txBody>
      </p:sp>
      <p:sp>
        <p:nvSpPr>
          <p:cNvPr id="2" name="Content Placeholder 1"/>
          <p:cNvSpPr>
            <a:spLocks noGrp="1"/>
          </p:cNvSpPr>
          <p:nvPr>
            <p:ph idx="1"/>
          </p:nvPr>
        </p:nvSpPr>
        <p:spPr>
          <a:xfrm>
            <a:off x="628650" y="1369219"/>
            <a:ext cx="7886700" cy="2767486"/>
          </a:xfrm>
        </p:spPr>
        <p:txBody>
          <a:bodyPr vert="horz" lIns="91440" tIns="45720" rIns="91440" bIns="45720" rtlCol="0" anchor="t">
            <a:normAutofit fontScale="85000" lnSpcReduction="20000"/>
          </a:bodyPr>
          <a:lstStyle/>
          <a:p>
            <a:pPr marL="342900" indent="-342900">
              <a:spcBef>
                <a:spcPts val="700"/>
              </a:spcBef>
            </a:pPr>
            <a:r>
              <a:rPr lang="en-US" dirty="0">
                <a:latin typeface="Arial" panose="020B0604020202020204" pitchFamily="34" charset="0"/>
                <a:cs typeface="Arial" panose="020B0604020202020204" pitchFamily="34" charset="0"/>
              </a:rPr>
              <a:t>Screen Reader Example</a:t>
            </a:r>
          </a:p>
          <a:p>
            <a:pPr marL="342900" indent="-342900">
              <a:spcBef>
                <a:spcPts val="700"/>
              </a:spcBef>
            </a:pPr>
            <a:r>
              <a:rPr lang="en-US" dirty="0">
                <a:latin typeface="Arial" panose="020B0604020202020204" pitchFamily="34" charset="0"/>
                <a:cs typeface="Arial" panose="020B0604020202020204" pitchFamily="34" charset="0"/>
              </a:rPr>
              <a:t>Accessibility Checker</a:t>
            </a:r>
          </a:p>
          <a:p>
            <a:pPr marL="857250" lvl="1" indent="-342900">
              <a:spcBef>
                <a:spcPts val="700"/>
              </a:spcBef>
            </a:pPr>
            <a:r>
              <a:rPr lang="en-US" dirty="0">
                <a:latin typeface="Arial" panose="020B0604020202020204" pitchFamily="34" charset="0"/>
                <a:cs typeface="Arial" panose="020B0604020202020204" pitchFamily="34" charset="0"/>
              </a:rPr>
              <a:t>Editing in Acrobat Pro</a:t>
            </a:r>
          </a:p>
          <a:p>
            <a:pPr marL="857250" lvl="1" indent="-342900">
              <a:spcBef>
                <a:spcPts val="700"/>
              </a:spcBef>
            </a:pPr>
            <a:r>
              <a:rPr lang="en-US" dirty="0">
                <a:latin typeface="Arial" panose="020B0604020202020204" pitchFamily="34" charset="0"/>
                <a:cs typeface="Arial" panose="020B0604020202020204" pitchFamily="34" charset="0"/>
              </a:rPr>
              <a:t>Tagging Necessary? </a:t>
            </a:r>
          </a:p>
          <a:p>
            <a:pPr marL="342900" indent="-342900">
              <a:spcBef>
                <a:spcPts val="700"/>
              </a:spcBef>
            </a:pPr>
            <a:r>
              <a:rPr lang="en-US" dirty="0">
                <a:latin typeface="Arial" panose="020B0604020202020204" pitchFamily="34" charset="0"/>
                <a:cs typeface="Arial" panose="020B0604020202020204" pitchFamily="34" charset="0"/>
              </a:rPr>
              <a:t>Planning for Accessibility in InDesign</a:t>
            </a:r>
          </a:p>
          <a:p>
            <a:pPr marL="857250" lvl="1" indent="-342900">
              <a:spcBef>
                <a:spcPts val="700"/>
              </a:spcBef>
            </a:pPr>
            <a:r>
              <a:rPr lang="en-US" dirty="0">
                <a:latin typeface="Arial" panose="020B0604020202020204" pitchFamily="34" charset="0"/>
                <a:cs typeface="Arial" panose="020B0604020202020204" pitchFamily="34" charset="0"/>
              </a:rPr>
              <a:t>Document Properties</a:t>
            </a:r>
          </a:p>
          <a:p>
            <a:pPr marL="857250" lvl="1" indent="-342900">
              <a:spcBef>
                <a:spcPts val="700"/>
              </a:spcBef>
            </a:pPr>
            <a:r>
              <a:rPr lang="en-US" dirty="0">
                <a:latin typeface="Arial" panose="020B0604020202020204" pitchFamily="34" charset="0"/>
                <a:cs typeface="Arial" panose="020B0604020202020204" pitchFamily="34" charset="0"/>
              </a:rPr>
              <a:t>Image Alt Tags</a:t>
            </a:r>
          </a:p>
          <a:p>
            <a:pPr marL="857250" lvl="1" indent="-342900">
              <a:spcBef>
                <a:spcPts val="700"/>
              </a:spcBef>
            </a:pPr>
            <a:r>
              <a:rPr lang="en-US" dirty="0">
                <a:latin typeface="Arial" panose="020B0604020202020204" pitchFamily="34" charset="0"/>
                <a:cs typeface="Arial" panose="020B0604020202020204" pitchFamily="34" charset="0"/>
              </a:rPr>
              <a:t>Paragraph Styles</a:t>
            </a:r>
          </a:p>
          <a:p>
            <a:pPr marL="857250" lvl="1" indent="-342900">
              <a:spcBef>
                <a:spcPts val="700"/>
              </a:spcBef>
            </a:pPr>
            <a:r>
              <a:rPr lang="en-US" dirty="0">
                <a:latin typeface="Arial" panose="020B0604020202020204" pitchFamily="34" charset="0"/>
                <a:cs typeface="Arial" panose="020B0604020202020204" pitchFamily="34" charset="0"/>
              </a:rPr>
              <a:t>Reading Order</a:t>
            </a:r>
          </a:p>
          <a:p>
            <a:pPr marL="857250" lvl="1" indent="-342900">
              <a:spcBef>
                <a:spcPts val="700"/>
              </a:spcBef>
            </a:pPr>
            <a:r>
              <a:rPr lang="en-US" dirty="0">
                <a:latin typeface="Arial" panose="020B0604020202020204" pitchFamily="34" charset="0"/>
                <a:cs typeface="Arial" panose="020B0604020202020204" pitchFamily="34" charset="0"/>
              </a:rPr>
              <a:t>Soft Returns</a:t>
            </a:r>
          </a:p>
          <a:p>
            <a:pPr marL="342900" indent="-342900">
              <a:spcBef>
                <a:spcPts val="700"/>
              </a:spcBef>
            </a:pPr>
            <a:endParaRPr lang="en-US" dirty="0">
              <a:latin typeface="Arial" panose="020B0604020202020204" pitchFamily="34" charset="0"/>
              <a:cs typeface="Arial" panose="020B0604020202020204" pitchFamily="34" charset="0"/>
            </a:endParaRPr>
          </a:p>
          <a:p>
            <a:pPr marL="0" indent="0">
              <a:spcBef>
                <a:spcPts val="700"/>
              </a:spcBef>
              <a:buNone/>
            </a:pP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5" descr="A screenshot of a cell phone&#10;&#10;Description generated with very high confidence">
            <a:extLst>
              <a:ext uri="{FF2B5EF4-FFF2-40B4-BE49-F238E27FC236}">
                <a16:creationId xmlns:a16="http://schemas.microsoft.com/office/drawing/2014/main" id="{D64028ED-ED1B-47CD-A397-E279F03B4F5A}"/>
              </a:ext>
            </a:extLst>
          </p:cNvPr>
          <p:cNvPicPr>
            <a:picLocks noChangeAspect="1"/>
          </p:cNvPicPr>
          <p:nvPr/>
        </p:nvPicPr>
        <p:blipFill>
          <a:blip r:embed="rId3"/>
          <a:stretch>
            <a:fillRect/>
          </a:stretch>
        </p:blipFill>
        <p:spPr>
          <a:xfrm>
            <a:off x="5396163" y="1294953"/>
            <a:ext cx="3274594" cy="2714014"/>
          </a:xfrm>
          <a:prstGeom prst="rect">
            <a:avLst/>
          </a:prstGeom>
        </p:spPr>
      </p:pic>
    </p:spTree>
    <p:extLst>
      <p:ext uri="{BB962C8B-B14F-4D97-AF65-F5344CB8AC3E}">
        <p14:creationId xmlns:p14="http://schemas.microsoft.com/office/powerpoint/2010/main" val="3665655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Black" panose="020B0604020202020204" pitchFamily="34" charset="0"/>
                <a:cs typeface="Arial Black" panose="020B0604020202020204" pitchFamily="34" charset="0"/>
              </a:rPr>
              <a:t>Lessons Learned</a:t>
            </a:r>
          </a:p>
        </p:txBody>
      </p:sp>
      <p:sp>
        <p:nvSpPr>
          <p:cNvPr id="2" name="Content Placeholder 1"/>
          <p:cNvSpPr>
            <a:spLocks noGrp="1"/>
          </p:cNvSpPr>
          <p:nvPr>
            <p:ph idx="1"/>
          </p:nvPr>
        </p:nvSpPr>
        <p:spPr>
          <a:xfrm>
            <a:off x="628650" y="1369219"/>
            <a:ext cx="7886700" cy="2858224"/>
          </a:xfrm>
        </p:spPr>
        <p:txBody>
          <a:bodyPr>
            <a:normAutofit/>
          </a:bodyPr>
          <a:lstStyle/>
          <a:p>
            <a:r>
              <a:rPr lang="en-US" b="1" dirty="0">
                <a:latin typeface="Arial" panose="020B0604020202020204" pitchFamily="34" charset="0"/>
                <a:cs typeface="Arial" panose="020B0604020202020204" pitchFamily="34" charset="0"/>
              </a:rPr>
              <a:t>Digital Accessibility is HARD AND COMPLEX.</a:t>
            </a:r>
          </a:p>
          <a:p>
            <a:r>
              <a:rPr lang="en-US" dirty="0">
                <a:latin typeface="Arial" panose="020B0604020202020204" pitchFamily="34" charset="0"/>
                <a:cs typeface="Arial" panose="020B0604020202020204" pitchFamily="34" charset="0"/>
              </a:rPr>
              <a:t>Tools are improving, work is getting easier</a:t>
            </a:r>
          </a:p>
          <a:p>
            <a:r>
              <a:rPr lang="en-US" dirty="0">
                <a:latin typeface="Arial" panose="020B0604020202020204" pitchFamily="34" charset="0"/>
                <a:cs typeface="Arial" panose="020B0604020202020204" pitchFamily="34" charset="0"/>
              </a:rPr>
              <a:t>Progress is progress!</a:t>
            </a:r>
          </a:p>
          <a:p>
            <a:r>
              <a:rPr lang="en-US" dirty="0">
                <a:latin typeface="Arial" panose="020B0604020202020204" pitchFamily="34" charset="0"/>
                <a:cs typeface="Arial" panose="020B0604020202020204" pitchFamily="34" charset="0"/>
              </a:rPr>
              <a:t>Hire full-time help, not only students</a:t>
            </a:r>
          </a:p>
          <a:p>
            <a:r>
              <a:rPr lang="en-US" dirty="0">
                <a:latin typeface="Arial" panose="020B0604020202020204" pitchFamily="34" charset="0"/>
                <a:cs typeface="Arial" panose="020B0604020202020204" pitchFamily="34" charset="0"/>
              </a:rPr>
              <a:t>Start with leadership buy-in</a:t>
            </a:r>
          </a:p>
          <a:p>
            <a:r>
              <a:rPr lang="en-US" dirty="0">
                <a:latin typeface="Arial" panose="020B0604020202020204" pitchFamily="34" charset="0"/>
                <a:cs typeface="Arial" panose="020B0604020202020204" pitchFamily="34" charset="0"/>
              </a:rPr>
              <a:t>Integrate in workflow, not just at end</a:t>
            </a:r>
          </a:p>
          <a:p>
            <a:r>
              <a:rPr lang="en-US" dirty="0">
                <a:latin typeface="Arial" panose="020B0604020202020204" pitchFamily="34" charset="0"/>
                <a:cs typeface="Arial" panose="020B0604020202020204" pitchFamily="34" charset="0"/>
              </a:rPr>
              <a:t>Communication and collaboration with all involved is KEY!</a:t>
            </a:r>
          </a:p>
        </p:txBody>
      </p:sp>
      <p:cxnSp>
        <p:nvCxnSpPr>
          <p:cNvPr id="5" name="Straight Connector 4">
            <a:extLst>
              <a:ext uri="{FF2B5EF4-FFF2-40B4-BE49-F238E27FC236}">
                <a16:creationId xmlns:a16="http://schemas.microsoft.com/office/drawing/2014/main" id="{A20EC9A4-856F-4AF8-B9A1-C1EC48DC8322}"/>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707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214468"/>
            <a:ext cx="7886700" cy="994172"/>
          </a:xfrm>
        </p:spPr>
        <p:txBody>
          <a:bodyPr/>
          <a:lstStyle/>
          <a:p>
            <a:r>
              <a:rPr lang="en-US" b="1" dirty="0">
                <a:latin typeface="Arial Black" panose="020B0604020202020204" pitchFamily="34" charset="0"/>
                <a:cs typeface="Arial Black" panose="020B0604020202020204" pitchFamily="34" charset="0"/>
              </a:rPr>
              <a:t>What’s Next for Us</a:t>
            </a:r>
          </a:p>
        </p:txBody>
      </p:sp>
      <p:sp>
        <p:nvSpPr>
          <p:cNvPr id="2" name="Content Placeholder 1"/>
          <p:cNvSpPr>
            <a:spLocks noGrp="1"/>
          </p:cNvSpPr>
          <p:nvPr>
            <p:ph idx="1"/>
          </p:nvPr>
        </p:nvSpPr>
        <p:spPr/>
        <p:txBody>
          <a:bodyPr vert="horz" lIns="91440" tIns="45720" rIns="91440" bIns="45720" rtlCol="0" anchor="t">
            <a:normAutofit/>
          </a:bodyPr>
          <a:lstStyle/>
          <a:p>
            <a:r>
              <a:rPr lang="en-US" dirty="0">
                <a:latin typeface="Arial" panose="020B0604020202020204" pitchFamily="34" charset="0"/>
                <a:cs typeface="Arial" panose="020B0604020202020204" pitchFamily="34" charset="0"/>
              </a:rPr>
              <a:t>Educating staff on process &amp; tools to integrate digital accessibility into their workflow.</a:t>
            </a:r>
          </a:p>
          <a:p>
            <a:r>
              <a:rPr lang="en-US" dirty="0">
                <a:latin typeface="Arial" panose="020B0604020202020204" pitchFamily="34" charset="0"/>
                <a:cs typeface="Arial" panose="020B0604020202020204" pitchFamily="34" charset="0"/>
              </a:rPr>
              <a:t>Video descriptions</a:t>
            </a:r>
          </a:p>
          <a:p>
            <a:r>
              <a:rPr lang="en-US" dirty="0">
                <a:latin typeface="Arial" panose="020B0604020202020204" pitchFamily="34" charset="0"/>
                <a:cs typeface="Arial" panose="020B0604020202020204" pitchFamily="34" charset="0"/>
              </a:rPr>
              <a:t>Building websites accessible from the ground up</a:t>
            </a:r>
          </a:p>
          <a:p>
            <a:r>
              <a:rPr lang="en-US" dirty="0">
                <a:latin typeface="Arial" panose="020B0604020202020204" pitchFamily="34" charset="0"/>
                <a:cs typeface="Arial" panose="020B0604020202020204" pitchFamily="34" charset="0"/>
              </a:rPr>
              <a:t>Digital Universal Design Compliance Initiative: Remediating all public-facing PDF Publications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A20EC9A4-856F-4AF8-B9A1-C1EC48DC8322}"/>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678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214469"/>
            <a:ext cx="7886700" cy="994172"/>
          </a:xfrm>
        </p:spPr>
        <p:txBody>
          <a:bodyPr/>
          <a:lstStyle/>
          <a:p>
            <a:r>
              <a:rPr lang="en-US" b="1" dirty="0">
                <a:latin typeface="Arial Black" panose="020B0604020202020204" pitchFamily="34" charset="0"/>
                <a:cs typeface="Arial Black" panose="020B0604020202020204" pitchFamily="34" charset="0"/>
              </a:rPr>
              <a:t>What’s Next for You</a:t>
            </a:r>
          </a:p>
        </p:txBody>
      </p:sp>
      <p:sp>
        <p:nvSpPr>
          <p:cNvPr id="2" name="Content Placeholder 1"/>
          <p:cNvSpPr>
            <a:spLocks noGrp="1"/>
          </p:cNvSpPr>
          <p:nvPr>
            <p:ph idx="1"/>
          </p:nvPr>
        </p:nvSpPr>
        <p:spPr/>
        <p:txBody>
          <a:bodyPr/>
          <a:lstStyle/>
          <a:p>
            <a:r>
              <a:rPr lang="en-US" dirty="0">
                <a:latin typeface="Arial" panose="020B0604020202020204" pitchFamily="34" charset="0"/>
                <a:cs typeface="Arial" panose="020B0604020202020204" pitchFamily="34" charset="0"/>
              </a:rPr>
              <a:t>Even if you do not have dedicated staff or funding, you can still make progress</a:t>
            </a:r>
          </a:p>
          <a:p>
            <a:r>
              <a:rPr lang="en-US" dirty="0">
                <a:latin typeface="Arial" panose="020B0604020202020204" pitchFamily="34" charset="0"/>
                <a:cs typeface="Arial" panose="020B0604020202020204" pitchFamily="34" charset="0"/>
              </a:rPr>
              <a:t>Small steps matter </a:t>
            </a:r>
          </a:p>
          <a:p>
            <a:r>
              <a:rPr lang="en-US" dirty="0">
                <a:latin typeface="Arial" panose="020B0604020202020204" pitchFamily="34" charset="0"/>
                <a:cs typeface="Arial" panose="020B0604020202020204" pitchFamily="34" charset="0"/>
              </a:rPr>
              <a:t>Buy in from stake-holders (not necessarily funding), but support</a:t>
            </a:r>
          </a:p>
        </p:txBody>
      </p:sp>
      <p:cxnSp>
        <p:nvCxnSpPr>
          <p:cNvPr id="5" name="Straight Connector 4">
            <a:extLst>
              <a:ext uri="{FF2B5EF4-FFF2-40B4-BE49-F238E27FC236}">
                <a16:creationId xmlns:a16="http://schemas.microsoft.com/office/drawing/2014/main" id="{A20EC9A4-856F-4AF8-B9A1-C1EC48DC8322}"/>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26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latin typeface="Arial Black" panose="020B0604020202020204" pitchFamily="34" charset="0"/>
                <a:cs typeface="Arial Black" panose="020B0604020202020204" pitchFamily="34" charset="0"/>
              </a:rPr>
              <a:t>Resources and Reminders</a:t>
            </a:r>
          </a:p>
        </p:txBody>
      </p:sp>
      <p:sp>
        <p:nvSpPr>
          <p:cNvPr id="2" name="Content Placeholder 1"/>
          <p:cNvSpPr>
            <a:spLocks noGrp="1"/>
          </p:cNvSpPr>
          <p:nvPr>
            <p:ph idx="1"/>
          </p:nvPr>
        </p:nvSpPr>
        <p:spPr/>
        <p:txBody>
          <a:bodyPr vert="horz" lIns="91440" tIns="45720" rIns="91440" bIns="45720" rtlCol="0" anchor="t">
            <a:normAutofit/>
          </a:bodyPr>
          <a:lstStyle/>
          <a:p>
            <a:r>
              <a:rPr lang="en-US" dirty="0">
                <a:latin typeface="Arial" panose="020B0604020202020204" pitchFamily="34" charset="0"/>
                <a:cs typeface="Arial" panose="020B0604020202020204" pitchFamily="34" charset="0"/>
                <a:hlinkClick r:id="rId3"/>
              </a:rPr>
              <a:t>Accessibility in ISU Extension &amp; Outreach</a:t>
            </a:r>
            <a:r>
              <a:rPr lang="en-US" dirty="0">
                <a:latin typeface="Arial" panose="020B0604020202020204" pitchFamily="34" charset="0"/>
                <a:cs typeface="Arial" panose="020B0604020202020204" pitchFamily="34" charset="0"/>
              </a:rPr>
              <a:t> (November, 2017)</a:t>
            </a:r>
          </a:p>
          <a:p>
            <a:r>
              <a:rPr lang="en-US" dirty="0">
                <a:latin typeface="Arial" panose="020B0604020202020204" pitchFamily="34" charset="0"/>
                <a:cs typeface="Arial" panose="020B0604020202020204" pitchFamily="34" charset="0"/>
                <a:hlinkClick r:id="rId4"/>
              </a:rPr>
              <a:t>Publication Toolkit</a:t>
            </a:r>
            <a:r>
              <a:rPr lang="en-US" dirty="0">
                <a:latin typeface="Arial" panose="020B0604020202020204" pitchFamily="34" charset="0"/>
                <a:cs typeface="Arial" panose="020B0604020202020204" pitchFamily="34" charset="0"/>
              </a:rPr>
              <a:t> (Pilot Phase)</a:t>
            </a:r>
          </a:p>
          <a:p>
            <a:pPr>
              <a:spcBef>
                <a:spcPts val="700"/>
              </a:spcBef>
            </a:pPr>
            <a:r>
              <a:rPr lang="en-US" dirty="0">
                <a:latin typeface="Arial" panose="020B0604020202020204" pitchFamily="34" charset="0"/>
                <a:cs typeface="Arial" panose="020B0604020202020204" pitchFamily="34" charset="0"/>
                <a:hlinkClick r:id="rId5"/>
              </a:rPr>
              <a:t>Digital Accessibility Handout</a:t>
            </a:r>
          </a:p>
        </p:txBody>
      </p:sp>
      <p:cxnSp>
        <p:nvCxnSpPr>
          <p:cNvPr id="5" name="Straight Connector 4">
            <a:extLst>
              <a:ext uri="{FF2B5EF4-FFF2-40B4-BE49-F238E27FC236}">
                <a16:creationId xmlns:a16="http://schemas.microsoft.com/office/drawing/2014/main" id="{F67DCE03-B830-44B3-9228-5A3EEB365411}"/>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5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6375"/>
            <a:ext cx="4035528" cy="857250"/>
          </a:xfrm>
        </p:spPr>
        <p:txBody>
          <a:bodyPr/>
          <a:lstStyle/>
          <a:p>
            <a:r>
              <a:rPr lang="en-US" b="1" dirty="0">
                <a:latin typeface="Arial Black" panose="020B0604020202020204" pitchFamily="34" charset="0"/>
                <a:cs typeface="Arial Black" panose="020B0604020202020204" pitchFamily="34" charset="0"/>
              </a:rPr>
              <a:t>Policy</a:t>
            </a:r>
          </a:p>
        </p:txBody>
      </p:sp>
      <p:sp>
        <p:nvSpPr>
          <p:cNvPr id="2" name="Content Placeholder 1"/>
          <p:cNvSpPr>
            <a:spLocks noGrp="1"/>
          </p:cNvSpPr>
          <p:nvPr>
            <p:ph idx="1"/>
          </p:nvPr>
        </p:nvSpPr>
        <p:spPr>
          <a:xfrm>
            <a:off x="453369" y="1187570"/>
            <a:ext cx="8229600" cy="2880359"/>
          </a:xfrm>
        </p:spPr>
        <p:txBody>
          <a:bodyPr>
            <a:normAutofit fontScale="85000" lnSpcReduction="20000"/>
          </a:bodyPr>
          <a:lstStyle/>
          <a:p>
            <a:r>
              <a:rPr lang="en-US" dirty="0">
                <a:latin typeface="Arial" panose="020B0604020202020204" pitchFamily="34" charset="0"/>
                <a:cs typeface="Arial" panose="020B0604020202020204" pitchFamily="34" charset="0"/>
              </a:rPr>
              <a:t>Board of Regents Policy</a:t>
            </a:r>
          </a:p>
          <a:p>
            <a:pPr lvl="1"/>
            <a:r>
              <a:rPr lang="en-US" dirty="0">
                <a:latin typeface="Arial" panose="020B0604020202020204" pitchFamily="34" charset="0"/>
                <a:cs typeface="Arial" panose="020B0604020202020204" pitchFamily="34" charset="0"/>
              </a:rPr>
              <a:t>To ensure equal access, as well as compliance with applicable local, state, and federal laws, the Regents universities and schools shall have policies and guidelines that demonstrate and support our commitment to electronic and information technology accessibility, including but not limited to, the following: </a:t>
            </a:r>
          </a:p>
          <a:p>
            <a:pPr lvl="2"/>
            <a:r>
              <a:rPr lang="en-US" dirty="0">
                <a:latin typeface="Arial" panose="020B0604020202020204" pitchFamily="34" charset="0"/>
                <a:cs typeface="Arial" panose="020B0604020202020204" pitchFamily="34" charset="0"/>
              </a:rPr>
              <a:t>Guidelines for the procurement (e.g., Request for Proposal, contractual language), design and development, management and use of accessible electronic and information technologies.</a:t>
            </a:r>
          </a:p>
          <a:p>
            <a:pPr lvl="2"/>
            <a:r>
              <a:rPr lang="en-US" dirty="0">
                <a:latin typeface="Arial" panose="020B0604020202020204" pitchFamily="34" charset="0"/>
                <a:cs typeface="Arial" panose="020B0604020202020204" pitchFamily="34" charset="0"/>
              </a:rPr>
              <a:t>Establishment of technical standards for accessible on-site and online learning and work environments.</a:t>
            </a:r>
          </a:p>
          <a:p>
            <a:pPr lvl="2"/>
            <a:r>
              <a:rPr lang="en-US" dirty="0">
                <a:latin typeface="Arial" panose="020B0604020202020204" pitchFamily="34" charset="0"/>
                <a:cs typeface="Arial" panose="020B0604020202020204" pitchFamily="34" charset="0"/>
              </a:rPr>
              <a:t>Accessible web sites (e.g., Web Content Accessibility Guidelines)</a:t>
            </a:r>
          </a:p>
          <a:p>
            <a:pPr lvl="2"/>
            <a:r>
              <a:rPr lang="en-US" dirty="0">
                <a:latin typeface="Arial" panose="020B0604020202020204" pitchFamily="34" charset="0"/>
                <a:cs typeface="Arial" panose="020B0604020202020204" pitchFamily="34" charset="0"/>
              </a:rPr>
              <a:t>Accessible document and media types</a:t>
            </a:r>
          </a:p>
          <a:p>
            <a:pPr lvl="2"/>
            <a:r>
              <a:rPr lang="en-US" dirty="0">
                <a:latin typeface="Arial" panose="020B0604020202020204" pitchFamily="34" charset="0"/>
                <a:cs typeface="Arial" panose="020B0604020202020204" pitchFamily="34" charset="0"/>
              </a:rPr>
              <a:t>Campus awareness programs and support services.</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 University Policy</a:t>
            </a:r>
          </a:p>
        </p:txBody>
      </p:sp>
      <p:cxnSp>
        <p:nvCxnSpPr>
          <p:cNvPr id="5" name="Straight Connector 4">
            <a:extLst>
              <a:ext uri="{FF2B5EF4-FFF2-40B4-BE49-F238E27FC236}">
                <a16:creationId xmlns:a16="http://schemas.microsoft.com/office/drawing/2014/main" id="{7D380193-E2B9-4468-B137-97B65CAD0B66}"/>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4584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60F54E-84A7-4F71-B928-FD1870EA647F}"/>
              </a:ext>
            </a:extLst>
          </p:cNvPr>
          <p:cNvSpPr>
            <a:spLocks noGrp="1"/>
          </p:cNvSpPr>
          <p:nvPr>
            <p:ph type="title"/>
          </p:nvPr>
        </p:nvSpPr>
        <p:spPr/>
        <p:txBody>
          <a:bodyPr/>
          <a:lstStyle/>
          <a:p>
            <a:r>
              <a:rPr lang="en-US" b="1" dirty="0">
                <a:latin typeface="Arial Black" panose="020B0604020202020204" pitchFamily="34" charset="0"/>
                <a:cs typeface="Arial Black" panose="020B0604020202020204" pitchFamily="34" charset="0"/>
              </a:rPr>
              <a:t>Thank You</a:t>
            </a:r>
          </a:p>
        </p:txBody>
      </p:sp>
      <p:sp>
        <p:nvSpPr>
          <p:cNvPr id="2" name="Content Placeholder 1">
            <a:extLst>
              <a:ext uri="{FF2B5EF4-FFF2-40B4-BE49-F238E27FC236}">
                <a16:creationId xmlns:a16="http://schemas.microsoft.com/office/drawing/2014/main" id="{3D93FD45-5194-4FEA-8454-F4F349B7844E}"/>
              </a:ext>
            </a:extLst>
          </p:cNvPr>
          <p:cNvSpPr>
            <a:spLocks noGrp="1"/>
          </p:cNvSpPr>
          <p:nvPr>
            <p:ph idx="1"/>
          </p:nvPr>
        </p:nvSpPr>
        <p:spPr/>
        <p:txBody>
          <a:bodyPr vert="horz" lIns="91440" tIns="45720" rIns="91440" bIns="45720" rtlCol="0" anchor="t">
            <a:normAutofit/>
          </a:bodyPr>
          <a:lstStyle/>
          <a:p>
            <a:pPr defTabSz="914400">
              <a:lnSpc>
                <a:spcPct val="150000"/>
              </a:lnSpc>
            </a:pPr>
            <a:r>
              <a:rPr lang="en-US" sz="1800" b="1" dirty="0">
                <a:latin typeface="Arial" panose="020B0604020202020204" pitchFamily="34" charset="0"/>
                <a:cs typeface="Arial" panose="020B0604020202020204" pitchFamily="34" charset="0"/>
              </a:rPr>
              <a:t>Jed Findlay</a:t>
            </a:r>
            <a:r>
              <a:rPr lang="en-US" sz="1800" dirty="0">
                <a:latin typeface="Arial" panose="020B0604020202020204" pitchFamily="34" charset="0"/>
                <a:cs typeface="Arial" panose="020B0604020202020204" pitchFamily="34" charset="0"/>
              </a:rPr>
              <a:t> [Marketing</a:t>
            </a:r>
            <a:r>
              <a:rPr lang="en-US" sz="1800" dirty="0">
                <a:latin typeface="Arial"/>
                <a:cs typeface="Arial" panose="020B0604020202020204" pitchFamily="34" charset="0"/>
              </a:rPr>
              <a:t>]  </a:t>
            </a:r>
            <a:r>
              <a:rPr lang="en-US" sz="1800" dirty="0">
                <a:latin typeface="Arial"/>
                <a:cs typeface="Arial" panose="020B0604020202020204" pitchFamily="34" charset="0"/>
                <a:hlinkClick r:id="rId3"/>
              </a:rPr>
              <a:t>jfindlay@iastate.edu</a:t>
            </a:r>
            <a:r>
              <a:rPr lang="en-US" sz="1800" dirty="0">
                <a:latin typeface="Arial"/>
                <a:cs typeface="Arial" panose="020B0604020202020204" pitchFamily="34" charset="0"/>
              </a:rPr>
              <a:t> </a:t>
            </a:r>
            <a:endParaRPr lang="en-US" sz="4800" dirty="0">
              <a:latin typeface="Arial Black"/>
              <a:cs typeface="Arial" panose="020B0604020202020204" pitchFamily="34" charset="0"/>
            </a:endParaRPr>
          </a:p>
          <a:p>
            <a:pPr defTabSz="914400">
              <a:lnSpc>
                <a:spcPct val="150000"/>
              </a:lnSpc>
            </a:pPr>
            <a:r>
              <a:rPr lang="en-US" sz="1800" b="1" dirty="0">
                <a:latin typeface="Arial" panose="020B0604020202020204" pitchFamily="34" charset="0"/>
                <a:cs typeface="Arial" panose="020B0604020202020204" pitchFamily="34" charset="0"/>
              </a:rPr>
              <a:t>Kristi Elmore </a:t>
            </a:r>
            <a:r>
              <a:rPr lang="en-US" sz="1800" dirty="0">
                <a:latin typeface="Arial" panose="020B0604020202020204" pitchFamily="34" charset="0"/>
                <a:cs typeface="Arial" panose="020B0604020202020204" pitchFamily="34" charset="0"/>
              </a:rPr>
              <a:t>[IT]  </a:t>
            </a:r>
            <a:r>
              <a:rPr lang="en-US" sz="1800" dirty="0">
                <a:latin typeface="Arial" panose="020B0604020202020204" pitchFamily="34" charset="0"/>
                <a:cs typeface="Arial" panose="020B0604020202020204" pitchFamily="34" charset="0"/>
                <a:hlinkClick r:id="rId4"/>
              </a:rPr>
              <a:t>kelmore@iastate.edu</a:t>
            </a:r>
            <a:r>
              <a:rPr lang="en-US" sz="1800" dirty="0">
                <a:latin typeface="Arial" panose="020B0604020202020204" pitchFamily="34" charset="0"/>
                <a:cs typeface="Arial" panose="020B0604020202020204" pitchFamily="34" charset="0"/>
              </a:rPr>
              <a:t> </a:t>
            </a:r>
            <a:endParaRPr lang="en-US" sz="1800" b="1" dirty="0">
              <a:latin typeface="Arial" panose="020B0604020202020204" pitchFamily="34" charset="0"/>
              <a:cs typeface="Arial" panose="020B0604020202020204" pitchFamily="34" charset="0"/>
            </a:endParaRPr>
          </a:p>
          <a:p>
            <a:pPr defTabSz="914400">
              <a:lnSpc>
                <a:spcPct val="150000"/>
              </a:lnSpc>
            </a:pPr>
            <a:r>
              <a:rPr lang="en-US" sz="1800" b="1" dirty="0">
                <a:latin typeface="Arial" panose="020B0604020202020204" pitchFamily="34" charset="0"/>
                <a:cs typeface="Arial" panose="020B0604020202020204" pitchFamily="34" charset="0"/>
              </a:rPr>
              <a:t>Rachel </a:t>
            </a:r>
            <a:r>
              <a:rPr lang="en-US" sz="1800" b="1" dirty="0" err="1">
                <a:latin typeface="Arial" panose="020B0604020202020204" pitchFamily="34" charset="0"/>
                <a:cs typeface="Arial" panose="020B0604020202020204" pitchFamily="34" charset="0"/>
              </a:rPr>
              <a:t>Tendall</a:t>
            </a:r>
            <a:r>
              <a:rPr lang="en-US" sz="1800" dirty="0">
                <a:latin typeface="Arial" panose="020B0604020202020204" pitchFamily="34" charset="0"/>
                <a:cs typeface="Arial" panose="020B0604020202020204" pitchFamily="34" charset="0"/>
              </a:rPr>
              <a:t> [Marketing</a:t>
            </a:r>
            <a:r>
              <a:rPr lang="en-US" sz="1800" dirty="0">
                <a:latin typeface="Arial"/>
                <a:cs typeface="Arial" panose="020B0604020202020204" pitchFamily="34" charset="0"/>
              </a:rPr>
              <a:t>]  </a:t>
            </a:r>
            <a:r>
              <a:rPr lang="en-US" sz="1800" dirty="0">
                <a:latin typeface="Arial"/>
                <a:cs typeface="Arial" panose="020B0604020202020204" pitchFamily="34" charset="0"/>
                <a:hlinkClick r:id="rId5"/>
              </a:rPr>
              <a:t>rtendall@iastate.edu</a:t>
            </a:r>
            <a:r>
              <a:rPr lang="en-US" sz="1800" dirty="0">
                <a:latin typeface="Arial"/>
                <a:cs typeface="Arial" panose="020B0604020202020204" pitchFamily="34" charset="0"/>
              </a:rPr>
              <a:t> </a:t>
            </a:r>
            <a:endParaRPr lang="en-US" sz="4800" dirty="0">
              <a:latin typeface="Arial Black"/>
              <a:cs typeface="Arial" panose="020B0604020202020204" pitchFamily="34" charset="0"/>
            </a:endParaRPr>
          </a:p>
          <a:p>
            <a:pPr defTabSz="914400">
              <a:lnSpc>
                <a:spcPct val="150000"/>
              </a:lnSpc>
            </a:pPr>
            <a:r>
              <a:rPr lang="en-US" sz="1800" b="1" dirty="0">
                <a:latin typeface="Arial" panose="020B0604020202020204" pitchFamily="34" charset="0"/>
                <a:cs typeface="Arial" panose="020B0604020202020204" pitchFamily="34" charset="0"/>
              </a:rPr>
              <a:t>Robin Ertz </a:t>
            </a:r>
            <a:r>
              <a:rPr lang="en-US" sz="1800" dirty="0">
                <a:latin typeface="Arial" panose="020B0604020202020204" pitchFamily="34" charset="0"/>
                <a:cs typeface="Arial" panose="020B0604020202020204" pitchFamily="34" charset="0"/>
              </a:rPr>
              <a:t>[Professional Development</a:t>
            </a:r>
            <a:r>
              <a:rPr lang="en-US" sz="1800" dirty="0">
                <a:latin typeface="Arial"/>
                <a:cs typeface="Arial" panose="020B0604020202020204" pitchFamily="34" charset="0"/>
              </a:rPr>
              <a:t>]  </a:t>
            </a:r>
            <a:r>
              <a:rPr lang="en-US" sz="1800" dirty="0">
                <a:latin typeface="Arial"/>
                <a:cs typeface="Arial" panose="020B0604020202020204" pitchFamily="34" charset="0"/>
                <a:hlinkClick r:id="rId6"/>
              </a:rPr>
              <a:t>rbrekke@iastate.edu</a:t>
            </a:r>
            <a:r>
              <a:rPr lang="en-US" sz="1800" dirty="0">
                <a:latin typeface="Arial"/>
                <a:cs typeface="Arial" panose="020B0604020202020204" pitchFamily="34" charset="0"/>
              </a:rPr>
              <a:t> </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0341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6375"/>
            <a:ext cx="4750904" cy="857250"/>
          </a:xfrm>
        </p:spPr>
        <p:txBody>
          <a:bodyPr>
            <a:normAutofit fontScale="90000"/>
          </a:bodyPr>
          <a:lstStyle/>
          <a:p>
            <a:r>
              <a:rPr lang="en-US" b="1" dirty="0">
                <a:latin typeface="Arial Black" panose="020B0604020202020204" pitchFamily="34" charset="0"/>
                <a:cs typeface="Arial Black" panose="020B0604020202020204" pitchFamily="34" charset="0"/>
              </a:rPr>
              <a:t>Universal Design Taskforce</a:t>
            </a:r>
          </a:p>
        </p:txBody>
      </p:sp>
      <p:sp>
        <p:nvSpPr>
          <p:cNvPr id="2" name="Content Placeholder 1"/>
          <p:cNvSpPr>
            <a:spLocks noGrp="1"/>
          </p:cNvSpPr>
          <p:nvPr>
            <p:ph idx="1"/>
          </p:nvPr>
        </p:nvSpPr>
        <p:spPr>
          <a:xfrm>
            <a:off x="453369" y="1187570"/>
            <a:ext cx="8229600" cy="2880359"/>
          </a:xfrm>
        </p:spPr>
        <p:txBody>
          <a:bodyPr>
            <a:normAutofit/>
          </a:bodyPr>
          <a:lstStyle/>
          <a:p>
            <a:r>
              <a:rPr lang="en-US" dirty="0">
                <a:latin typeface="Arial" panose="020B0604020202020204" pitchFamily="34" charset="0"/>
                <a:cs typeface="Arial" panose="020B0604020202020204" pitchFamily="34" charset="0"/>
              </a:rPr>
              <a:t>First Meeting October 2016</a:t>
            </a:r>
          </a:p>
          <a:p>
            <a:r>
              <a:rPr lang="en-US" dirty="0">
                <a:latin typeface="Arial" panose="020B0604020202020204" pitchFamily="34" charset="0"/>
                <a:cs typeface="Arial" panose="020B0604020202020204" pitchFamily="34" charset="0"/>
              </a:rPr>
              <a:t>Created as a way to let leadership team know where Extension &amp; Outreach is at and what needs attention</a:t>
            </a:r>
          </a:p>
          <a:p>
            <a:r>
              <a:rPr lang="en-US" dirty="0">
                <a:latin typeface="Arial" panose="020B0604020202020204" pitchFamily="34" charset="0"/>
                <a:cs typeface="Arial" panose="020B0604020202020204" pitchFamily="34" charset="0"/>
                <a:hlinkClick r:id="rId3"/>
              </a:rPr>
              <a:t>Progress as of November 2017</a:t>
            </a:r>
          </a:p>
          <a:p>
            <a:pPr marL="0" indent="0">
              <a:buNone/>
            </a:pPr>
            <a:endParaRPr lang="en-US" dirty="0"/>
          </a:p>
        </p:txBody>
      </p:sp>
      <p:cxnSp>
        <p:nvCxnSpPr>
          <p:cNvPr id="5" name="Straight Connector 4">
            <a:extLst>
              <a:ext uri="{FF2B5EF4-FFF2-40B4-BE49-F238E27FC236}">
                <a16:creationId xmlns:a16="http://schemas.microsoft.com/office/drawing/2014/main" id="{7D380193-E2B9-4468-B137-97B65CAD0B66}"/>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85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08859D-D63E-4CDD-8116-925E93CB3D75}"/>
              </a:ext>
            </a:extLst>
          </p:cNvPr>
          <p:cNvSpPr>
            <a:spLocks noGrp="1"/>
          </p:cNvSpPr>
          <p:nvPr>
            <p:ph type="title"/>
          </p:nvPr>
        </p:nvSpPr>
        <p:spPr/>
        <p:txBody>
          <a:bodyPr>
            <a:normAutofit fontScale="90000"/>
          </a:bodyPr>
          <a:lstStyle/>
          <a:p>
            <a:r>
              <a:rPr lang="en-US" b="1" dirty="0">
                <a:latin typeface="Arial Black" panose="020B0604020202020204" pitchFamily="34" charset="0"/>
                <a:cs typeface="Arial Black" panose="020B0604020202020204" pitchFamily="34" charset="0"/>
              </a:rPr>
              <a:t>The Parts and Pieces of</a:t>
            </a:r>
            <a:br>
              <a:rPr lang="en-US" b="1" dirty="0">
                <a:latin typeface="Arial Black" panose="020B0604020202020204" pitchFamily="34" charset="0"/>
                <a:cs typeface="Arial Black" panose="020B0604020202020204" pitchFamily="34" charset="0"/>
              </a:rPr>
            </a:br>
            <a:r>
              <a:rPr lang="en-US" b="1" dirty="0">
                <a:latin typeface="Arial Black" panose="020B0604020202020204" pitchFamily="34" charset="0"/>
                <a:cs typeface="Arial Black" panose="020B0604020202020204" pitchFamily="34" charset="0"/>
              </a:rPr>
              <a:t>Digital Accessibility</a:t>
            </a:r>
          </a:p>
        </p:txBody>
      </p:sp>
      <p:sp>
        <p:nvSpPr>
          <p:cNvPr id="2" name="Content Placeholder 1">
            <a:extLst>
              <a:ext uri="{FF2B5EF4-FFF2-40B4-BE49-F238E27FC236}">
                <a16:creationId xmlns:a16="http://schemas.microsoft.com/office/drawing/2014/main" id="{80A7BFDB-791C-49FC-90F4-B5C26794F42B}"/>
              </a:ext>
            </a:extLst>
          </p:cNvPr>
          <p:cNvSpPr>
            <a:spLocks noGrp="1"/>
          </p:cNvSpPr>
          <p:nvPr>
            <p:ph idx="1"/>
          </p:nvPr>
        </p:nvSpPr>
        <p:spPr>
          <a:xfrm>
            <a:off x="457200" y="1407119"/>
            <a:ext cx="8229600" cy="2806618"/>
          </a:xfrm>
        </p:spPr>
        <p:txBody>
          <a:bodyPr>
            <a:normAutofit/>
          </a:bodyPr>
          <a:lstStyle/>
          <a:p>
            <a:pPr marL="457200" indent="-457200">
              <a:buAutoNum type="arabicPeriod"/>
            </a:pPr>
            <a:r>
              <a:rPr lang="en-US" dirty="0">
                <a:latin typeface="Arial" panose="020B0604020202020204" pitchFamily="34" charset="0"/>
                <a:cs typeface="Arial" panose="020B0604020202020204" pitchFamily="34" charset="0"/>
              </a:rPr>
              <a:t>Websites</a:t>
            </a:r>
          </a:p>
          <a:p>
            <a:pPr marL="457200" indent="-457200">
              <a:buAutoNum type="arabicPeriod"/>
            </a:pPr>
            <a:r>
              <a:rPr lang="en-US" dirty="0">
                <a:latin typeface="Arial" panose="020B0604020202020204" pitchFamily="34" charset="0"/>
                <a:cs typeface="Arial" panose="020B0604020202020204" pitchFamily="34" charset="0"/>
              </a:rPr>
              <a:t>Closed Captions, Audio Descriptions and Transcripts</a:t>
            </a:r>
          </a:p>
          <a:p>
            <a:pPr marL="457200" indent="-457200">
              <a:buAutoNum type="arabicPeriod"/>
            </a:pPr>
            <a:r>
              <a:rPr lang="en-US" dirty="0">
                <a:latin typeface="Arial" panose="020B0604020202020204" pitchFamily="34" charset="0"/>
                <a:cs typeface="Arial" panose="020B0604020202020204" pitchFamily="34" charset="0"/>
              </a:rPr>
              <a:t>Digital Assets</a:t>
            </a:r>
          </a:p>
          <a:p>
            <a:pPr lvl="1"/>
            <a:r>
              <a:rPr lang="en-US" dirty="0">
                <a:latin typeface="Arial" panose="020B0604020202020204" pitchFamily="34" charset="0"/>
                <a:cs typeface="Arial" panose="020B0604020202020204" pitchFamily="34" charset="0"/>
              </a:rPr>
              <a:t>Publications</a:t>
            </a:r>
          </a:p>
          <a:p>
            <a:pPr lvl="1"/>
            <a:r>
              <a:rPr lang="en-US" dirty="0">
                <a:latin typeface="Arial" panose="020B0604020202020204" pitchFamily="34" charset="0"/>
                <a:cs typeface="Arial" panose="020B0604020202020204" pitchFamily="34" charset="0"/>
              </a:rPr>
              <a:t>PDFs</a:t>
            </a:r>
          </a:p>
          <a:p>
            <a:pPr lvl="1"/>
            <a:r>
              <a:rPr lang="en-US" dirty="0" err="1">
                <a:latin typeface="Arial" panose="020B0604020202020204" pitchFamily="34" charset="0"/>
                <a:cs typeface="Arial" panose="020B0604020202020204" pitchFamily="34" charset="0"/>
              </a:rPr>
              <a:t>Powerpoints</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Interactive Web Pieces, etc.</a:t>
            </a:r>
          </a:p>
          <a:p>
            <a:pPr marL="457200" indent="-457200">
              <a:buAutoNum type="arabicPeriod"/>
            </a:pPr>
            <a:r>
              <a:rPr lang="en-US" dirty="0">
                <a:latin typeface="Arial" panose="020B0604020202020204" pitchFamily="34" charset="0"/>
                <a:cs typeface="Arial" panose="020B0604020202020204" pitchFamily="34" charset="0"/>
              </a:rPr>
              <a:t>Webinars/Live Events</a:t>
            </a:r>
          </a:p>
        </p:txBody>
      </p:sp>
      <p:cxnSp>
        <p:nvCxnSpPr>
          <p:cNvPr id="6" name="Straight Connector 5">
            <a:extLst>
              <a:ext uri="{FF2B5EF4-FFF2-40B4-BE49-F238E27FC236}">
                <a16:creationId xmlns:a16="http://schemas.microsoft.com/office/drawing/2014/main" id="{C12F5797-62FC-4157-9C70-A0B7F9C9F2E1}"/>
              </a:ext>
            </a:extLst>
          </p:cNvPr>
          <p:cNvCxnSpPr>
            <a:cxnSpLocks/>
          </p:cNvCxnSpPr>
          <p:nvPr/>
        </p:nvCxnSpPr>
        <p:spPr>
          <a:xfrm flipH="1">
            <a:off x="486025" y="1235890"/>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931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Black" panose="020B0604020202020204" pitchFamily="34" charset="0"/>
                <a:cs typeface="Arial Black" panose="020B0604020202020204" pitchFamily="34" charset="0"/>
              </a:rPr>
              <a:t>Websites</a:t>
            </a:r>
          </a:p>
        </p:txBody>
      </p:sp>
      <p:sp>
        <p:nvSpPr>
          <p:cNvPr id="2" name="Content Placeholder 1"/>
          <p:cNvSpPr>
            <a:spLocks noGrp="1"/>
          </p:cNvSpPr>
          <p:nvPr>
            <p:ph idx="1"/>
          </p:nvPr>
        </p:nvSpPr>
        <p:spPr/>
        <p:txBody>
          <a:bodyPr vert="horz" lIns="91440" tIns="45720" rIns="91440" bIns="45720" rtlCol="0" anchor="t">
            <a:normAutofit/>
          </a:bodyPr>
          <a:lstStyle/>
          <a:p>
            <a:pPr marL="0" indent="0">
              <a:buNone/>
            </a:pPr>
            <a:r>
              <a:rPr lang="en-US" dirty="0">
                <a:latin typeface="Arial" panose="020B0604020202020204" pitchFamily="34" charset="0"/>
                <a:cs typeface="Arial" panose="020B0604020202020204" pitchFamily="34" charset="0"/>
              </a:rPr>
              <a:t>Image alternate tags</a:t>
            </a:r>
            <a:endParaRPr lang="en-US"/>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5" descr="A screenshot of a social media post&#10;&#10;Description generated with very high confidence">
            <a:extLst>
              <a:ext uri="{FF2B5EF4-FFF2-40B4-BE49-F238E27FC236}">
                <a16:creationId xmlns:a16="http://schemas.microsoft.com/office/drawing/2014/main" id="{C2CFE528-236D-4F12-9466-6F651AD230F2}"/>
              </a:ext>
            </a:extLst>
          </p:cNvPr>
          <p:cNvPicPr>
            <a:picLocks noChangeAspect="1"/>
          </p:cNvPicPr>
          <p:nvPr/>
        </p:nvPicPr>
        <p:blipFill>
          <a:blip r:embed="rId3"/>
          <a:stretch>
            <a:fillRect/>
          </a:stretch>
        </p:blipFill>
        <p:spPr>
          <a:xfrm>
            <a:off x="1140844" y="1921603"/>
            <a:ext cx="6603521" cy="2001190"/>
          </a:xfrm>
          <a:prstGeom prst="rect">
            <a:avLst/>
          </a:prstGeom>
        </p:spPr>
      </p:pic>
    </p:spTree>
    <p:extLst>
      <p:ext uri="{BB962C8B-B14F-4D97-AF65-F5344CB8AC3E}">
        <p14:creationId xmlns:p14="http://schemas.microsoft.com/office/powerpoint/2010/main" val="1243585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Black" panose="020B0604020202020204" pitchFamily="34" charset="0"/>
                <a:cs typeface="Arial Black" panose="020B0604020202020204" pitchFamily="34" charset="0"/>
              </a:rPr>
              <a:t>Websites</a:t>
            </a:r>
          </a:p>
        </p:txBody>
      </p:sp>
      <p:sp>
        <p:nvSpPr>
          <p:cNvPr id="2" name="Content Placeholder 1"/>
          <p:cNvSpPr>
            <a:spLocks noGrp="1"/>
          </p:cNvSpPr>
          <p:nvPr>
            <p:ph idx="1"/>
          </p:nvPr>
        </p:nvSpPr>
        <p:spPr/>
        <p:txBody>
          <a:bodyPr vert="horz" lIns="91440" tIns="45720" rIns="91440" bIns="45720" rtlCol="0" anchor="t">
            <a:normAutofit/>
          </a:bodyPr>
          <a:lstStyle/>
          <a:p>
            <a:pPr marL="0" indent="0">
              <a:buNone/>
            </a:pPr>
            <a:r>
              <a:rPr lang="en-US" dirty="0">
                <a:latin typeface="Arial" panose="020B0604020202020204" pitchFamily="34" charset="0"/>
                <a:cs typeface="Arial" panose="020B0604020202020204" pitchFamily="34" charset="0"/>
              </a:rPr>
              <a:t>Training for web editors </a:t>
            </a:r>
          </a:p>
        </p:txBody>
      </p:sp>
      <p:cxnSp>
        <p:nvCxnSpPr>
          <p:cNvPr id="5" name="Straight Connector 4">
            <a:extLst>
              <a:ext uri="{FF2B5EF4-FFF2-40B4-BE49-F238E27FC236}">
                <a16:creationId xmlns:a16="http://schemas.microsoft.com/office/drawing/2014/main" id="{4663B949-C84C-4138-8B28-5938F852C02C}"/>
              </a:ext>
            </a:extLst>
          </p:cNvPr>
          <p:cNvCxnSpPr>
            <a:cxnSpLocks/>
          </p:cNvCxnSpPr>
          <p:nvPr/>
        </p:nvCxnSpPr>
        <p:spPr>
          <a:xfrm flipH="1">
            <a:off x="486025" y="977794"/>
            <a:ext cx="8879151" cy="32349"/>
          </a:xfrm>
          <a:prstGeom prst="line">
            <a:avLst/>
          </a:prstGeom>
          <a:ln w="28575">
            <a:solidFill>
              <a:srgbClr val="F1BE48"/>
            </a:solidFill>
          </a:ln>
        </p:spPr>
        <p:style>
          <a:lnRef idx="1">
            <a:schemeClr val="accent1"/>
          </a:lnRef>
          <a:fillRef idx="0">
            <a:schemeClr val="accent1"/>
          </a:fillRef>
          <a:effectRef idx="0">
            <a:schemeClr val="accent1"/>
          </a:effectRef>
          <a:fontRef idx="minor">
            <a:schemeClr val="tx1"/>
          </a:fontRef>
        </p:style>
      </p:cxnSp>
      <p:pic>
        <p:nvPicPr>
          <p:cNvPr id="4" name="Picture 5" descr="A screenshot of a cell phone&#10;&#10;Description generated with high confidence">
            <a:extLst>
              <a:ext uri="{FF2B5EF4-FFF2-40B4-BE49-F238E27FC236}">
                <a16:creationId xmlns:a16="http://schemas.microsoft.com/office/drawing/2014/main" id="{F9F23C33-8F8E-42B4-A094-F6E428B0ABF1}"/>
              </a:ext>
            </a:extLst>
          </p:cNvPr>
          <p:cNvPicPr>
            <a:picLocks noChangeAspect="1"/>
          </p:cNvPicPr>
          <p:nvPr/>
        </p:nvPicPr>
        <p:blipFill>
          <a:blip r:embed="rId3"/>
          <a:stretch>
            <a:fillRect/>
          </a:stretch>
        </p:blipFill>
        <p:spPr>
          <a:xfrm>
            <a:off x="483079" y="2024224"/>
            <a:ext cx="8382718" cy="987222"/>
          </a:xfrm>
          <a:prstGeom prst="rect">
            <a:avLst/>
          </a:prstGeom>
        </p:spPr>
      </p:pic>
      <p:pic>
        <p:nvPicPr>
          <p:cNvPr id="7" name="Picture 7">
            <a:extLst>
              <a:ext uri="{FF2B5EF4-FFF2-40B4-BE49-F238E27FC236}">
                <a16:creationId xmlns:a16="http://schemas.microsoft.com/office/drawing/2014/main" id="{BB222BA4-810E-47E8-9911-166BD18D4EAD}"/>
              </a:ext>
            </a:extLst>
          </p:cNvPr>
          <p:cNvPicPr>
            <a:picLocks noChangeAspect="1"/>
          </p:cNvPicPr>
          <p:nvPr/>
        </p:nvPicPr>
        <p:blipFill>
          <a:blip r:embed="rId4"/>
          <a:stretch>
            <a:fillRect/>
          </a:stretch>
        </p:blipFill>
        <p:spPr>
          <a:xfrm>
            <a:off x="483079" y="3195784"/>
            <a:ext cx="8361152" cy="746793"/>
          </a:xfrm>
          <a:prstGeom prst="rect">
            <a:avLst/>
          </a:prstGeom>
        </p:spPr>
      </p:pic>
    </p:spTree>
    <p:extLst>
      <p:ext uri="{BB962C8B-B14F-4D97-AF65-F5344CB8AC3E}">
        <p14:creationId xmlns:p14="http://schemas.microsoft.com/office/powerpoint/2010/main" val="3206188450"/>
      </p:ext>
    </p:extLst>
  </p:cSld>
  <p:clrMapOvr>
    <a:masterClrMapping/>
  </p:clrMapOvr>
</p:sld>
</file>

<file path=ppt/theme/theme1.xml><?xml version="1.0" encoding="utf-8"?>
<a:theme xmlns:a="http://schemas.openxmlformats.org/drawingml/2006/main" name="NewExtensionTemplate">
  <a:themeElements>
    <a:clrScheme name="ISUEO Colors">
      <a:dk1>
        <a:srgbClr val="141313"/>
      </a:dk1>
      <a:lt1>
        <a:srgbClr val="FFFFFE"/>
      </a:lt1>
      <a:dk2>
        <a:srgbClr val="DC002A"/>
      </a:dk2>
      <a:lt2>
        <a:srgbClr val="F1AA48"/>
      </a:lt2>
      <a:accent1>
        <a:srgbClr val="C6C99D"/>
      </a:accent1>
      <a:accent2>
        <a:srgbClr val="88955B"/>
      </a:accent2>
      <a:accent3>
        <a:srgbClr val="5C7A8A"/>
      </a:accent3>
      <a:accent4>
        <a:srgbClr val="490F14"/>
      </a:accent4>
      <a:accent5>
        <a:srgbClr val="F3D06D"/>
      </a:accent5>
      <a:accent6>
        <a:srgbClr val="8A847C"/>
      </a:accent6>
      <a:hlink>
        <a:srgbClr val="DC002A"/>
      </a:hlink>
      <a:folHlink>
        <a:srgbClr val="6C032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716</TotalTime>
  <Words>936</Words>
  <Application>Microsoft Office PowerPoint</Application>
  <PresentationFormat>On-screen Show (16:9)</PresentationFormat>
  <Paragraphs>340</Paragraphs>
  <Slides>50</Slides>
  <Notes>50</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NewExtensionTemplate</vt:lpstr>
      <vt:lpstr>Office Theme</vt:lpstr>
      <vt:lpstr>NAVIGATING THE CHALLENGES OF DIGITAL ACCESSIBILITY</vt:lpstr>
      <vt:lpstr>Who We Are</vt:lpstr>
      <vt:lpstr>Why We Are Here</vt:lpstr>
      <vt:lpstr>Overview</vt:lpstr>
      <vt:lpstr>Policy</vt:lpstr>
      <vt:lpstr>Universal Design Taskforce</vt:lpstr>
      <vt:lpstr>The Parts and Pieces of Digital Accessibility</vt:lpstr>
      <vt:lpstr>Websites</vt:lpstr>
      <vt:lpstr>Websites</vt:lpstr>
      <vt:lpstr>Websites</vt:lpstr>
      <vt:lpstr>Websites</vt:lpstr>
      <vt:lpstr>Closed Captions, Audio Descriptions and Transcripts</vt:lpstr>
      <vt:lpstr>Closed Captions Defined</vt:lpstr>
      <vt:lpstr>Video Descriptions Defined</vt:lpstr>
      <vt:lpstr>PowerPoint Presentation</vt:lpstr>
      <vt:lpstr>Audio Transcripts Defined</vt:lpstr>
      <vt:lpstr>Closed Captions and Video Descriptions</vt:lpstr>
      <vt:lpstr>Digital Accessibility in Video</vt:lpstr>
      <vt:lpstr>Digital Accessibility in Video</vt:lpstr>
      <vt:lpstr>Generate vs. Auto-Generate</vt:lpstr>
      <vt:lpstr>Generate vs. Auto-Generate</vt:lpstr>
      <vt:lpstr>Generate vs. Auto-Generate</vt:lpstr>
      <vt:lpstr>PowerPoint Presentation</vt:lpstr>
      <vt:lpstr>Accessible Platforms for Video</vt:lpstr>
      <vt:lpstr>Accessible Platforms for Video</vt:lpstr>
      <vt:lpstr>Accessible Platforms for Video</vt:lpstr>
      <vt:lpstr>Accessible Platforms for Video</vt:lpstr>
      <vt:lpstr>Accessible Platforms for Video</vt:lpstr>
      <vt:lpstr>Accessible Platforms for Video</vt:lpstr>
      <vt:lpstr>Captions in Video Editors</vt:lpstr>
      <vt:lpstr>Captions in Video Editors</vt:lpstr>
      <vt:lpstr>Captions in Video Editors</vt:lpstr>
      <vt:lpstr>Using Canvas LMS</vt:lpstr>
      <vt:lpstr>Digital Assets</vt:lpstr>
      <vt:lpstr>Digital Assets</vt:lpstr>
      <vt:lpstr>Many Moving Parts and Pieces</vt:lpstr>
      <vt:lpstr>How We Are Breaking It Down</vt:lpstr>
      <vt:lpstr>Acrobat Pro for Accessibility</vt:lpstr>
      <vt:lpstr>InDesign for Accessibility</vt:lpstr>
      <vt:lpstr>Microsoft Office for Accessibility</vt:lpstr>
      <vt:lpstr>Accessibility Checkers</vt:lpstr>
      <vt:lpstr>Webinars/Live Events</vt:lpstr>
      <vt:lpstr>Professional Development</vt:lpstr>
      <vt:lpstr>Video Captions Demo</vt:lpstr>
      <vt:lpstr>InDesign &amp; Acrobat Pro Demo</vt:lpstr>
      <vt:lpstr>Lessons Learned</vt:lpstr>
      <vt:lpstr>What’s Next for Us</vt:lpstr>
      <vt:lpstr>What’s Next for You</vt:lpstr>
      <vt:lpstr>Resources and Reminders</vt:lpstr>
      <vt:lpstr>Thank You</vt:lpstr>
    </vt:vector>
  </TitlesOfParts>
  <Company>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ISUEO</dc:creator>
  <cp:lastModifiedBy>Tendall, Rachel M [EOADV]</cp:lastModifiedBy>
  <cp:revision>2030</cp:revision>
  <cp:lastPrinted>2018-06-13T15:37:49Z</cp:lastPrinted>
  <dcterms:created xsi:type="dcterms:W3CDTF">2011-08-29T14:40:06Z</dcterms:created>
  <dcterms:modified xsi:type="dcterms:W3CDTF">2018-06-19T21:22:42Z</dcterms:modified>
</cp:coreProperties>
</file>