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74" r:id="rId5"/>
    <p:sldId id="260" r:id="rId6"/>
    <p:sldId id="271" r:id="rId7"/>
    <p:sldId id="275" r:id="rId8"/>
    <p:sldId id="272" r:id="rId9"/>
    <p:sldId id="273" r:id="rId10"/>
    <p:sldId id="276" r:id="rId11"/>
    <p:sldId id="27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ECB43-582B-460E-AD66-32ED329B86E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B52B-B4DB-47F1-9058-8AEF5E387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F4D5-841C-4519-A81A-7E5E65532E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8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5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BBFF-9845-4681-AB76-A312CD835028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99C5-D9FC-4830-BFC8-CDED418FF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i5-VnEHa_o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85725">
            <a:solidFill>
              <a:srgbClr val="E559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b="1" i="1" dirty="0" smtClean="0">
                <a:solidFill>
                  <a:srgbClr val="E559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600" b="1" i="1" dirty="0" smtClean="0">
              <a:solidFill>
                <a:srgbClr val="0033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191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797618"/>
            <a:ext cx="7772400" cy="1470025"/>
          </a:xfrm>
        </p:spPr>
        <p:txBody>
          <a:bodyPr/>
          <a:lstStyle/>
          <a:p>
            <a:r>
              <a:rPr lang="en-US" dirty="0" smtClean="0"/>
              <a:t>Working with What You Got – </a:t>
            </a:r>
            <a:br>
              <a:rPr lang="en-US" dirty="0" smtClean="0"/>
            </a:br>
            <a:r>
              <a:rPr lang="en-US" dirty="0" smtClean="0"/>
              <a:t>Hands-on Video Production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116388"/>
            <a:ext cx="6400800" cy="1752600"/>
          </a:xfrm>
        </p:spPr>
        <p:txBody>
          <a:bodyPr/>
          <a:lstStyle/>
          <a:p>
            <a:r>
              <a:rPr lang="en-US" dirty="0" smtClean="0"/>
              <a:t>Jennifer Bearden, Jill </a:t>
            </a:r>
            <a:r>
              <a:rPr lang="en-US" dirty="0" err="1" smtClean="0"/>
              <a:t>Breslawski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John Wells</a:t>
            </a:r>
            <a:endParaRPr lang="en-US" dirty="0"/>
          </a:p>
        </p:txBody>
      </p:sp>
      <p:pic>
        <p:nvPicPr>
          <p:cNvPr id="11" name="Picture 10" descr="IFASExt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943600"/>
            <a:ext cx="35560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92157"/>
            <a:ext cx="4648200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tools do you have?</a:t>
            </a:r>
          </a:p>
          <a:p>
            <a:r>
              <a:rPr lang="en-US" dirty="0" smtClean="0"/>
              <a:t>What’s your message?</a:t>
            </a:r>
          </a:p>
          <a:p>
            <a:r>
              <a:rPr lang="en-US" dirty="0" smtClean="0"/>
              <a:t>Audio/Visual components</a:t>
            </a:r>
          </a:p>
          <a:p>
            <a:r>
              <a:rPr lang="en-US" dirty="0" smtClean="0"/>
              <a:t>Edit</a:t>
            </a:r>
          </a:p>
          <a:p>
            <a:r>
              <a:rPr lang="en-US" dirty="0" smtClean="0"/>
              <a:t>Share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943600"/>
            <a:ext cx="9144000" cy="533400"/>
            <a:chOff x="0" y="5943600"/>
            <a:chExt cx="9144000" cy="533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0" y="6172200"/>
              <a:ext cx="9144000" cy="1588"/>
            </a:xfrm>
            <a:prstGeom prst="straightConnector1">
              <a:avLst/>
            </a:prstGeom>
            <a:ln w="85725">
              <a:solidFill>
                <a:srgbClr val="E5592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IFASExt201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5943600"/>
              <a:ext cx="3556000" cy="5334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14" y="3408699"/>
            <a:ext cx="3691173" cy="23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2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YouTube 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85725">
            <a:solidFill>
              <a:srgbClr val="E559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FASExt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943600"/>
            <a:ext cx="35560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39" y="1220199"/>
            <a:ext cx="3951050" cy="3732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39" y="3444623"/>
            <a:ext cx="3619500" cy="249897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98739" y="4343400"/>
            <a:ext cx="635261" cy="350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575" y="5662994"/>
            <a:ext cx="658425" cy="3718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85725">
            <a:solidFill>
              <a:srgbClr val="E559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FASExt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943600"/>
            <a:ext cx="3556000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231861"/>
            <a:ext cx="7162800" cy="523220"/>
          </a:xfrm>
          <a:prstGeom prst="rect">
            <a:avLst/>
          </a:prstGeom>
          <a:noFill/>
          <a:ln>
            <a:solidFill>
              <a:srgbClr val="E559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http://edis.ifas.ufl.edu/topic_video_production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1213302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65339"/>
            <a:ext cx="3910894" cy="3230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Educational Videos in the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Got – Tools</a:t>
            </a:r>
          </a:p>
          <a:p>
            <a:r>
              <a:rPr lang="en-US" dirty="0" smtClean="0"/>
              <a:t>What’s Your Message </a:t>
            </a:r>
          </a:p>
          <a:p>
            <a:r>
              <a:rPr lang="en-US" dirty="0" smtClean="0"/>
              <a:t>Shooting Video</a:t>
            </a:r>
          </a:p>
          <a:p>
            <a:r>
              <a:rPr lang="en-US" dirty="0" smtClean="0"/>
              <a:t>Editing Video</a:t>
            </a:r>
          </a:p>
          <a:p>
            <a:r>
              <a:rPr lang="en-US" dirty="0" smtClean="0"/>
              <a:t>Sharing Video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85725">
            <a:solidFill>
              <a:srgbClr val="E559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FASExt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943600"/>
            <a:ext cx="35560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Got -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04584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Smartphone – Android, </a:t>
            </a:r>
            <a:r>
              <a:rPr lang="en-US" dirty="0" err="1" smtClean="0"/>
              <a:t>iphone</a:t>
            </a:r>
            <a:endParaRPr lang="en-US" dirty="0" smtClean="0"/>
          </a:p>
          <a:p>
            <a:r>
              <a:rPr lang="en-US" dirty="0" smtClean="0"/>
              <a:t>Tablet </a:t>
            </a:r>
          </a:p>
          <a:p>
            <a:r>
              <a:rPr lang="en-US" dirty="0" smtClean="0"/>
              <a:t>Tripod mount adapter</a:t>
            </a:r>
          </a:p>
          <a:p>
            <a:r>
              <a:rPr lang="en-US" dirty="0" smtClean="0"/>
              <a:t>Tripod</a:t>
            </a:r>
          </a:p>
          <a:p>
            <a:r>
              <a:rPr lang="en-US" smtClean="0"/>
              <a:t>Gimbal/Stabilizer  plus </a:t>
            </a:r>
            <a:r>
              <a:rPr lang="en-US" dirty="0" smtClean="0"/>
              <a:t>remote</a:t>
            </a:r>
          </a:p>
          <a:p>
            <a:r>
              <a:rPr lang="en-US" dirty="0" smtClean="0"/>
              <a:t>Microphone plus adapter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85725">
            <a:solidFill>
              <a:srgbClr val="E559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FASExt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943600"/>
            <a:ext cx="35560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84" y="2223294"/>
            <a:ext cx="4301067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Chromakey</a:t>
            </a:r>
            <a:r>
              <a:rPr lang="en-US" b="1" dirty="0"/>
              <a:t> Green Screen Kit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7" y="1648619"/>
            <a:ext cx="5572125" cy="4429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57417">
            <a:off x="685800" y="236220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$129</a:t>
            </a:r>
            <a:endParaRPr lang="en-US" sz="5400" b="1" i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24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186"/>
            <a:ext cx="8229600" cy="4525963"/>
          </a:xfrm>
        </p:spPr>
        <p:txBody>
          <a:bodyPr/>
          <a:lstStyle/>
          <a:p>
            <a:r>
              <a:rPr lang="en-US" dirty="0" smtClean="0"/>
              <a:t>Script or Story Board</a:t>
            </a:r>
          </a:p>
          <a:p>
            <a:r>
              <a:rPr lang="en-US" dirty="0" smtClean="0"/>
              <a:t>Want you location to tie into your message</a:t>
            </a:r>
          </a:p>
          <a:p>
            <a:r>
              <a:rPr lang="en-US" dirty="0" smtClean="0"/>
              <a:t>Layers can be video and photos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85725">
            <a:solidFill>
              <a:srgbClr val="E559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FASExt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943600"/>
            <a:ext cx="35560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90" y="2922138"/>
            <a:ext cx="5244910" cy="29502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 begins before you are shooting</a:t>
            </a:r>
          </a:p>
          <a:p>
            <a:r>
              <a:rPr lang="en-US" dirty="0" smtClean="0"/>
              <a:t>Apps – iMovie, </a:t>
            </a:r>
            <a:r>
              <a:rPr lang="en-US" dirty="0" err="1" smtClean="0"/>
              <a:t>Filmora</a:t>
            </a:r>
            <a:r>
              <a:rPr lang="en-US" dirty="0" smtClean="0"/>
              <a:t>, </a:t>
            </a:r>
            <a:r>
              <a:rPr lang="en-US" dirty="0" err="1" smtClean="0"/>
              <a:t>PowerDirector</a:t>
            </a:r>
            <a:r>
              <a:rPr lang="en-US" dirty="0" smtClean="0"/>
              <a:t>, </a:t>
            </a:r>
            <a:r>
              <a:rPr lang="en-US" dirty="0" err="1" smtClean="0"/>
              <a:t>Chromavid</a:t>
            </a:r>
            <a:endParaRPr lang="en-US" dirty="0" smtClean="0"/>
          </a:p>
          <a:p>
            <a:r>
              <a:rPr lang="en-US" dirty="0" smtClean="0"/>
              <a:t>Wrapper – opening and ending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943600"/>
            <a:ext cx="9144000" cy="533400"/>
            <a:chOff x="0" y="5943600"/>
            <a:chExt cx="9144000" cy="5334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0" y="6172200"/>
              <a:ext cx="9144000" cy="1588"/>
            </a:xfrm>
            <a:prstGeom prst="straightConnector1">
              <a:avLst/>
            </a:prstGeom>
            <a:ln w="85725">
              <a:solidFill>
                <a:srgbClr val="E5592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IFASExt201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5943600"/>
              <a:ext cx="3556000" cy="5334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66" y="2270919"/>
            <a:ext cx="3267134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vs smart </a:t>
            </a:r>
            <a:r>
              <a:rPr lang="en-US" dirty="0" smtClean="0"/>
              <a:t>device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86813"/>
            <a:ext cx="4495800" cy="24043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5943600"/>
            <a:ext cx="9144000" cy="533400"/>
            <a:chOff x="0" y="5943600"/>
            <a:chExt cx="9144000" cy="533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0" y="6172200"/>
              <a:ext cx="9144000" cy="1588"/>
            </a:xfrm>
            <a:prstGeom prst="straightConnector1">
              <a:avLst/>
            </a:prstGeom>
            <a:ln w="85725">
              <a:solidFill>
                <a:srgbClr val="E5592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IFASExt201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5943600"/>
              <a:ext cx="3556000" cy="5334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91513"/>
            <a:ext cx="4224270" cy="23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2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Wrappers makes life easier!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5943600"/>
            <a:ext cx="9144000" cy="533400"/>
            <a:chOff x="0" y="5943600"/>
            <a:chExt cx="9144000" cy="533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0" y="6172200"/>
              <a:ext cx="9144000" cy="1588"/>
            </a:xfrm>
            <a:prstGeom prst="straightConnector1">
              <a:avLst/>
            </a:prstGeom>
            <a:ln w="85725">
              <a:solidFill>
                <a:srgbClr val="E5592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IFASExt201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5943600"/>
              <a:ext cx="3556000" cy="533400"/>
            </a:xfrm>
            <a:prstGeom prst="rect">
              <a:avLst/>
            </a:prstGeom>
          </p:spPr>
        </p:pic>
      </p:grpSp>
      <p:pic>
        <p:nvPicPr>
          <p:cNvPr id="4" name="Xi5-VnEHa_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1720850"/>
            <a:ext cx="6968068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Shooting and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makes perfect</a:t>
            </a:r>
            <a:r>
              <a:rPr lang="en-US" dirty="0"/>
              <a:t> </a:t>
            </a:r>
            <a:r>
              <a:rPr lang="en-US" dirty="0" smtClean="0"/>
              <a:t>so let’s practice!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943600"/>
            <a:ext cx="9144000" cy="533400"/>
            <a:chOff x="0" y="5943600"/>
            <a:chExt cx="9144000" cy="533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0" y="6172200"/>
              <a:ext cx="9144000" cy="1588"/>
            </a:xfrm>
            <a:prstGeom prst="straightConnector1">
              <a:avLst/>
            </a:prstGeom>
            <a:ln w="85725">
              <a:solidFill>
                <a:srgbClr val="E5592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IFASExt201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5943600"/>
              <a:ext cx="3556000" cy="5334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44394"/>
            <a:ext cx="3581400" cy="35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153</Words>
  <Application>Microsoft Office PowerPoint</Application>
  <PresentationFormat>On-screen Show (4:3)</PresentationFormat>
  <Paragraphs>47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Working with What You Got –  Hands-on Video Production</vt:lpstr>
      <vt:lpstr>Making Educational Videos in the Field</vt:lpstr>
      <vt:lpstr>What You Got - Tools</vt:lpstr>
      <vt:lpstr>Chromakey Green Screen Kit </vt:lpstr>
      <vt:lpstr>What’s your message?</vt:lpstr>
      <vt:lpstr>Editing</vt:lpstr>
      <vt:lpstr>PC vs smart device</vt:lpstr>
      <vt:lpstr>Wrappers makes life easier!</vt:lpstr>
      <vt:lpstr>Shooting and Editing</vt:lpstr>
      <vt:lpstr>Exercise</vt:lpstr>
      <vt:lpstr>Posting Tips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Vergot,Pete,III</dc:creator>
  <cp:lastModifiedBy>Jennifer Heady</cp:lastModifiedBy>
  <cp:revision>30</cp:revision>
  <dcterms:created xsi:type="dcterms:W3CDTF">2012-07-11T14:15:46Z</dcterms:created>
  <dcterms:modified xsi:type="dcterms:W3CDTF">2018-06-17T00:21:54Z</dcterms:modified>
</cp:coreProperties>
</file>